
<file path=[Content_Types].xml><?xml version="1.0" encoding="utf-8"?>
<Types xmlns="http://schemas.openxmlformats.org/package/2006/content-types">
  <Override PartName="/customXml/itemProps35.xml" ContentType="application/vnd.openxmlformats-officedocument.customXmlProperties+xml"/>
  <Override PartName="/customXml/itemProps82.xml" ContentType="application/vnd.openxmlformats-officedocument.customXmlProperties+xml"/>
  <Override PartName="/customXml/itemProps124.xml" ContentType="application/vnd.openxmlformats-officedocument.customXmlProperties+xml"/>
  <Override PartName="/ppt/tags/tag8.xml" ContentType="application/vnd.openxmlformats-officedocument.presentationml.tags+xml"/>
  <Override PartName="/customXml/itemProps13.xml" ContentType="application/vnd.openxmlformats-officedocument.customXmlProperties+xml"/>
  <Override PartName="/customXml/itemProps24.xml" ContentType="application/vnd.openxmlformats-officedocument.customXmlProperties+xml"/>
  <Override PartName="/customXml/itemProps60.xml" ContentType="application/vnd.openxmlformats-officedocument.customXmlProperties+xml"/>
  <Override PartName="/customXml/itemProps71.xml" ContentType="application/vnd.openxmlformats-officedocument.customXmlProperties+xml"/>
  <Override PartName="/customXml/itemProps113.xml" ContentType="application/vnd.openxmlformats-officedocument.customXmlProperties+xml"/>
  <Override PartName="/customXml/itemProps160.xml" ContentType="application/vnd.openxmlformats-officedocument.customXmlProperties+xml"/>
  <Override PartName="/customXml/itemProps102.xml" ContentType="application/vnd.openxmlformats-officedocument.customXmlProperties+xml"/>
  <Override PartName="/ppt/slideLayouts/slideLayout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bleStyles.xml" ContentType="application/vnd.openxmlformats-officedocument.presentationml.tableStyles+xml"/>
  <Override PartName="/customXml/itemProps87.xml" ContentType="application/vnd.openxmlformats-officedocument.customXmlProperties+xml"/>
  <Override PartName="/customXml/itemProps98.xml" ContentType="application/vnd.openxmlformats-officedocument.customXmlProperties+xml"/>
  <Override PartName="/ppt/webextensions/webextension4.xml" ContentType="application/vnd.ms-office.webextension+xml"/>
  <Override PartName="/customXml/itemProps29.xml" ContentType="application/vnd.openxmlformats-officedocument.customXmlProperties+xml"/>
  <Override PartName="/customXml/itemProps76.xml" ContentType="application/vnd.openxmlformats-officedocument.customXmlProperties+xml"/>
  <Override PartName="/customXml/itemProps118.xml" ContentType="application/vnd.openxmlformats-officedocument.customXmlProperties+xml"/>
  <Override PartName="/customXml/itemProps129.xml" ContentType="application/vnd.openxmlformats-officedocument.customXmlProperties+xml"/>
  <Override PartName="/customXml/itemProps165.xml" ContentType="application/vnd.openxmlformats-officedocument.customXmlProperties+xml"/>
  <Override PartName="/customXml/itemProps18.xml" ContentType="application/vnd.openxmlformats-officedocument.customXmlProperties+xml"/>
  <Override PartName="/customXml/itemProps65.xml" ContentType="application/vnd.openxmlformats-officedocument.customXmlProperties+xml"/>
  <Override PartName="/customXml/itemProps107.xml" ContentType="application/vnd.openxmlformats-officedocument.customXmlProperties+xml"/>
  <Override PartName="/customXml/itemProps154.xml" ContentType="application/vnd.openxmlformats-officedocument.customXmlProperties+xml"/>
  <Override PartName="/customXml/itemProps2.xml" ContentType="application/vnd.openxmlformats-officedocument.customXmlProperties+xml"/>
  <Override PartName="/customXml/itemProps54.xml" ContentType="application/vnd.openxmlformats-officedocument.customXmlProperties+xml"/>
  <Override PartName="/customXml/itemProps143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customXml/itemProps14.xml" ContentType="application/vnd.openxmlformats-officedocument.customXmlProperties+xml"/>
  <Override PartName="/customXml/itemProps32.xml" ContentType="application/vnd.openxmlformats-officedocument.customXmlProperties+xml"/>
  <Override PartName="/customXml/itemProps43.xml" ContentType="application/vnd.openxmlformats-officedocument.customXmlProperties+xml"/>
  <Override PartName="/customXml/itemProps61.xml" ContentType="application/vnd.openxmlformats-officedocument.customXmlProperties+xml"/>
  <Override PartName="/customXml/itemProps90.xml" ContentType="application/vnd.openxmlformats-officedocument.customXmlProperties+xml"/>
  <Override PartName="/customXml/itemProps103.xml" ContentType="application/vnd.openxmlformats-officedocument.customXmlProperties+xml"/>
  <Override PartName="/customXml/itemProps121.xml" ContentType="application/vnd.openxmlformats-officedocument.customXmlProperties+xml"/>
  <Override PartName="/customXml/itemProps132.xml" ContentType="application/vnd.openxmlformats-officedocument.customXmlProperties+xml"/>
  <Override PartName="/customXml/itemProps150.xml" ContentType="application/vnd.openxmlformats-officedocument.customXmlProperties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ags/tag5.xml" ContentType="application/vnd.openxmlformats-officedocument.presentationml.tags+xml"/>
  <Override PartName="/ppt/theme/theme2.xml" ContentType="application/vnd.openxmlformats-officedocument.theme+xml"/>
  <Override PartName="/customXml/itemProps21.xml" ContentType="application/vnd.openxmlformats-officedocument.customXmlProperties+xml"/>
  <Override PartName="/customXml/itemProps50.xml" ContentType="application/vnd.openxmlformats-officedocument.customXmlProperties+xml"/>
  <Override PartName="/customXml/itemProps110.xml" ContentType="application/vnd.openxmlformats-officedocument.customXmlPropertie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customXml/itemProps10.xml" ContentType="application/vnd.openxmlformats-officedocument.customXmlProperties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customXml/itemProps99.xml" ContentType="application/vnd.openxmlformats-officedocument.customXmlProperties+xml"/>
  <Override PartName="/ppt/slideLayouts/slideLayout21.xml" ContentType="application/vnd.openxmlformats-officedocument.presentationml.slideLayout+xml"/>
  <Override PartName="/ppt/webextensions/webextension5.xml" ContentType="application/vnd.ms-office.webextension+xml"/>
  <Override PartName="/customXml/itemProps59.xml" ContentType="application/vnd.openxmlformats-officedocument.customXmlProperties+xml"/>
  <Override PartName="/customXml/itemProps88.xml" ContentType="application/vnd.openxmlformats-officedocument.customXmlProperties+xml"/>
  <Override PartName="/customXml/itemProps159.xml" ContentType="application/vnd.openxmlformats-officedocument.customXmlProperties+xml"/>
  <Override PartName="/ppt/slideLayouts/slideLayout10.xml" ContentType="application/vnd.openxmlformats-officedocument.presentationml.slideLayout+xml"/>
  <Override PartName="/customXml/itemProps7.xml" ContentType="application/vnd.openxmlformats-officedocument.customXmlProperties+xml"/>
  <Override PartName="/customXml/itemProps48.xml" ContentType="application/vnd.openxmlformats-officedocument.customXmlProperties+xml"/>
  <Override PartName="/customXml/itemProps77.xml" ContentType="application/vnd.openxmlformats-officedocument.customXmlProperties+xml"/>
  <Override PartName="/customXml/itemProps95.xml" ContentType="application/vnd.openxmlformats-officedocument.customXmlProperties+xml"/>
  <Override PartName="/customXml/itemProps119.xml" ContentType="application/vnd.openxmlformats-officedocument.customXmlProperties+xml"/>
  <Override PartName="/customXml/itemProps137.xml" ContentType="application/vnd.openxmlformats-officedocument.customXmlProperties+xml"/>
  <Override PartName="/customXml/itemProps148.xml" ContentType="application/vnd.openxmlformats-officedocument.customXmlProperties+xml"/>
  <Override PartName="/customXml/itemProps166.xml" ContentType="application/vnd.openxmlformats-officedocument.customXmlProperties+xml"/>
  <Override PartName="/customXml/itemProps19.xml" ContentType="application/vnd.openxmlformats-officedocument.customXmlProperties+xml"/>
  <Override PartName="/customXml/itemProps37.xml" ContentType="application/vnd.openxmlformats-officedocument.customXmlProperties+xml"/>
  <Override PartName="/customXml/itemProps55.xml" ContentType="application/vnd.openxmlformats-officedocument.customXmlProperties+xml"/>
  <Override PartName="/customXml/itemProps66.xml" ContentType="application/vnd.openxmlformats-officedocument.customXmlProperties+xml"/>
  <Override PartName="/customXml/itemProps84.xml" ContentType="application/vnd.openxmlformats-officedocument.customXmlProperties+xml"/>
  <Override PartName="/customXml/itemProps108.xml" ContentType="application/vnd.openxmlformats-officedocument.customXmlProperties+xml"/>
  <Override PartName="/customXml/itemProps126.xml" ContentType="application/vnd.openxmlformats-officedocument.customXmlProperties+xml"/>
  <Override PartName="/customXml/itemProps144.xml" ContentType="application/vnd.openxmlformats-officedocument.customXmlProperties+xml"/>
  <Override PartName="/customXml/itemProps155.xml" ContentType="application/vnd.openxmlformats-officedocument.customXmlProperties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webextensions/taskpanes.xml" ContentType="application/vnd.ms-office.webextensiontaskpanes+xml"/>
  <Override PartName="/ppt/webextensions/webextension.xml" ContentType="application/vnd.ms-office.webextension+xml"/>
  <Override PartName="/customXml/itemProps3.xml" ContentType="application/vnd.openxmlformats-officedocument.customXmlProperties+xml"/>
  <Override PartName="/customXml/itemProps15.xml" ContentType="application/vnd.openxmlformats-officedocument.customXmlProperties+xml"/>
  <Override PartName="/customXml/itemProps26.xml" ContentType="application/vnd.openxmlformats-officedocument.customXmlProperties+xml"/>
  <Override PartName="/customXml/itemProps44.xml" ContentType="application/vnd.openxmlformats-officedocument.customXmlProperties+xml"/>
  <Override PartName="/customXml/itemProps62.xml" ContentType="application/vnd.openxmlformats-officedocument.customXmlProperties+xml"/>
  <Override PartName="/customXml/itemProps73.xml" ContentType="application/vnd.openxmlformats-officedocument.customXmlProperties+xml"/>
  <Override PartName="/customXml/itemProps91.xml" ContentType="application/vnd.openxmlformats-officedocument.customXmlProperties+xml"/>
  <Override PartName="/customXml/itemProps115.xml" ContentType="application/vnd.openxmlformats-officedocument.customXmlProperties+xml"/>
  <Override PartName="/customXml/itemProps133.xml" ContentType="application/vnd.openxmlformats-officedocument.customXmlProperties+xml"/>
  <Override PartName="/customXml/itemProps162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customXml/itemProps33.xml" ContentType="application/vnd.openxmlformats-officedocument.customXmlProperties+xml"/>
  <Override PartName="/customXml/itemProps51.xml" ContentType="application/vnd.openxmlformats-officedocument.customXmlProperties+xml"/>
  <Override PartName="/customXml/itemProps80.xml" ContentType="application/vnd.openxmlformats-officedocument.customXmlProperties+xml"/>
  <Override PartName="/customXml/itemProps104.xml" ContentType="application/vnd.openxmlformats-officedocument.customXmlProperties+xml"/>
  <Override PartName="/customXml/itemProps122.xml" ContentType="application/vnd.openxmlformats-officedocument.customXmlProperties+xml"/>
  <Override PartName="/customXml/itemProps140.xml" ContentType="application/vnd.openxmlformats-officedocument.customXmlProperties+xml"/>
  <Override PartName="/customXml/itemProps151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customXml/itemProps11.xml" ContentType="application/vnd.openxmlformats-officedocument.customXmlProperties+xml"/>
  <Override PartName="/customXml/itemProps22.xml" ContentType="application/vnd.openxmlformats-officedocument.customXmlProperties+xml"/>
  <Override PartName="/customXml/itemProps40.xml" ContentType="application/vnd.openxmlformats-officedocument.customXmlProperties+xml"/>
  <Override PartName="/customXml/itemProps100.xml" ContentType="application/vnd.openxmlformats-officedocument.customXmlProperties+xml"/>
  <Override PartName="/customXml/itemProps111.xml" ContentType="application/vnd.openxmlformats-officedocument.customXmlProperties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11.xml" ContentType="application/vnd.openxmlformats-officedocument.presentationml.slideLayout+xml"/>
  <Override PartName="/customXml/itemProps8.xml" ContentType="application/vnd.openxmlformats-officedocument.customXmlProperties+xml"/>
  <Override PartName="/customXml/itemProps78.xml" ContentType="application/vnd.openxmlformats-officedocument.customXmlProperties+xml"/>
  <Override PartName="/customXml/itemProps89.xml" ContentType="application/vnd.openxmlformats-officedocument.customXmlProperties+xml"/>
  <Override PartName="/customXml/itemProps149.xml" ContentType="application/vnd.openxmlformats-officedocument.customXmlProperties+xml"/>
  <Override PartName="/customXml/itemProps167.xml" ContentType="application/vnd.openxmlformats-officedocument.customXmlProperties+xml"/>
  <Override PartName="/ppt/webextensions/webextension2.xml" ContentType="application/vnd.ms-office.webextension+xml"/>
  <Override PartName="/customXml/itemProps38.xml" ContentType="application/vnd.openxmlformats-officedocument.customXmlProperties+xml"/>
  <Override PartName="/customXml/itemProps49.xml" ContentType="application/vnd.openxmlformats-officedocument.customXmlProperties+xml"/>
  <Override PartName="/customXml/itemProps67.xml" ContentType="application/vnd.openxmlformats-officedocument.customXmlProperties+xml"/>
  <Override PartName="/customXml/itemProps85.xml" ContentType="application/vnd.openxmlformats-officedocument.customXmlProperties+xml"/>
  <Override PartName="/customXml/itemProps96.xml" ContentType="application/vnd.openxmlformats-officedocument.customXmlProperties+xml"/>
  <Override PartName="/customXml/itemProps109.xml" ContentType="application/vnd.openxmlformats-officedocument.customXmlProperties+xml"/>
  <Override PartName="/customXml/itemProps138.xml" ContentType="application/vnd.openxmlformats-officedocument.customXmlProperties+xml"/>
  <Override PartName="/customXml/itemProps156.xml" ContentType="application/vnd.openxmlformats-officedocument.customXmlProperties+xml"/>
  <Override PartName="/customXml/itemProps4.xml" ContentType="application/vnd.openxmlformats-officedocument.customXmlProperties+xml"/>
  <Override PartName="/customXml/itemProps27.xml" ContentType="application/vnd.openxmlformats-officedocument.customXmlProperties+xml"/>
  <Override PartName="/customXml/itemProps56.xml" ContentType="application/vnd.openxmlformats-officedocument.customXmlProperties+xml"/>
  <Override PartName="/customXml/itemProps74.xml" ContentType="application/vnd.openxmlformats-officedocument.customXmlProperties+xml"/>
  <Override PartName="/customXml/itemProps116.xml" ContentType="application/vnd.openxmlformats-officedocument.customXmlProperties+xml"/>
  <Override PartName="/customXml/itemProps127.xml" ContentType="application/vnd.openxmlformats-officedocument.customXmlProperties+xml"/>
  <Override PartName="/customXml/itemProps145.xml" ContentType="application/vnd.openxmlformats-officedocument.customXmlProperties+xml"/>
  <Override PartName="/customXml/itemProps163.xml" ContentType="application/vnd.openxmlformats-officedocument.customXmlPropertie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customXml/itemProps16.xml" ContentType="application/vnd.openxmlformats-officedocument.customXmlProperties+xml"/>
  <Override PartName="/customXml/itemProps34.xml" ContentType="application/vnd.openxmlformats-officedocument.customXmlProperties+xml"/>
  <Override PartName="/customXml/itemProps45.xml" ContentType="application/vnd.openxmlformats-officedocument.customXmlProperties+xml"/>
  <Override PartName="/customXml/itemProps63.xml" ContentType="application/vnd.openxmlformats-officedocument.customXmlProperties+xml"/>
  <Override PartName="/customXml/itemProps81.xml" ContentType="application/vnd.openxmlformats-officedocument.customXmlProperties+xml"/>
  <Override PartName="/customXml/itemProps92.xml" ContentType="application/vnd.openxmlformats-officedocument.customXmlProperties+xml"/>
  <Override PartName="/customXml/itemProps105.xml" ContentType="application/vnd.openxmlformats-officedocument.customXmlProperties+xml"/>
  <Override PartName="/customXml/itemProps123.xml" ContentType="application/vnd.openxmlformats-officedocument.customXmlProperties+xml"/>
  <Override PartName="/customXml/itemProps134.xml" ContentType="application/vnd.openxmlformats-officedocument.customXmlProperties+xml"/>
  <Override PartName="/customXml/itemProps152.xml" ContentType="application/vnd.openxmlformats-officedocument.customXmlProperties+xml"/>
  <Override PartName="/customXml/itemProps170.xml" ContentType="application/vnd.openxmlformats-officedocument.customXmlPropertie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customXml/itemProps23.xml" ContentType="application/vnd.openxmlformats-officedocument.customXmlProperties+xml"/>
  <Override PartName="/customXml/itemProps41.xml" ContentType="application/vnd.openxmlformats-officedocument.customXmlProperties+xml"/>
  <Override PartName="/customXml/itemProps52.xml" ContentType="application/vnd.openxmlformats-officedocument.customXmlProperties+xml"/>
  <Override PartName="/customXml/itemProps70.xml" ContentType="application/vnd.openxmlformats-officedocument.customXmlProperties+xml"/>
  <Override PartName="/customXml/itemProps112.xml" ContentType="application/vnd.openxmlformats-officedocument.customXmlProperties+xml"/>
  <Override PartName="/customXml/itemProps141.xml" ContentType="application/vnd.openxmlformats-officedocument.customXmlProperties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customXml/itemProps12.xml" ContentType="application/vnd.openxmlformats-officedocument.customXmlProperties+xml"/>
  <Override PartName="/customXml/itemProps30.xml" ContentType="application/vnd.openxmlformats-officedocument.customXmlProperties+xml"/>
  <Override PartName="/customXml/itemProps101.xml" ContentType="application/vnd.openxmlformats-officedocument.customXmlProperties+xml"/>
  <Override PartName="/customXml/itemProps130.xml" ContentType="application/vnd.openxmlformats-officedocument.customXmlProperties+xml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Default Extension="wav" ContentType="audio/wav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customXml/itemProps9.xml" ContentType="application/vnd.openxmlformats-officedocument.customXmlProperties+xml"/>
  <Override PartName="/customXml/itemProps79.xml" ContentType="application/vnd.openxmlformats-officedocument.customXmlProperties+xml"/>
  <Override PartName="/customXml/itemProps97.xml" ContentType="application/vnd.openxmlformats-officedocument.customXmlProperties+xml"/>
  <Override PartName="/customXml/itemProps139.xml" ContentType="application/vnd.openxmlformats-officedocument.customXmlProperties+xml"/>
  <Override PartName="/customXml/itemProps168.xml" ContentType="application/vnd.openxmlformats-officedocument.customXmlProperties+xml"/>
  <Override PartName="/ppt/webextensions/webextension3.xml" ContentType="application/vnd.ms-office.webextension+xml"/>
  <Override PartName="/customXml/itemProps39.xml" ContentType="application/vnd.openxmlformats-officedocument.customXmlProperties+xml"/>
  <Override PartName="/customXml/itemProps57.xml" ContentType="application/vnd.openxmlformats-officedocument.customXmlProperties+xml"/>
  <Override PartName="/customXml/itemProps68.xml" ContentType="application/vnd.openxmlformats-officedocument.customXmlProperties+xml"/>
  <Override PartName="/customXml/itemProps86.xml" ContentType="application/vnd.openxmlformats-officedocument.customXmlProperties+xml"/>
  <Override PartName="/customXml/itemProps128.xml" ContentType="application/vnd.openxmlformats-officedocument.customXmlProperties+xml"/>
  <Override PartName="/customXml/itemProps146.xml" ContentType="application/vnd.openxmlformats-officedocument.customXmlProperties+xml"/>
  <Override PartName="/customXml/itemProps157.xml" ContentType="application/vnd.openxmlformats-officedocument.customXmlProperties+xml"/>
  <Override PartName="/customXml/itemProps5.xml" ContentType="application/vnd.openxmlformats-officedocument.customXmlProperties+xml"/>
  <Override PartName="/customXml/itemProps17.xml" ContentType="application/vnd.openxmlformats-officedocument.customXmlProperties+xml"/>
  <Override PartName="/customXml/itemProps28.xml" ContentType="application/vnd.openxmlformats-officedocument.customXmlProperties+xml"/>
  <Override PartName="/customXml/itemProps46.xml" ContentType="application/vnd.openxmlformats-officedocument.customXmlProperties+xml"/>
  <Override PartName="/customXml/itemProps64.xml" ContentType="application/vnd.openxmlformats-officedocument.customXmlProperties+xml"/>
  <Override PartName="/customXml/itemProps75.xml" ContentType="application/vnd.openxmlformats-officedocument.customXmlProperties+xml"/>
  <Override PartName="/customXml/itemProps93.xml" ContentType="application/vnd.openxmlformats-officedocument.customXmlProperties+xml"/>
  <Override PartName="/customXml/itemProps117.xml" ContentType="application/vnd.openxmlformats-officedocument.customXmlProperties+xml"/>
  <Override PartName="/customXml/itemProps135.xml" ContentType="application/vnd.openxmlformats-officedocument.customXmlProperties+xml"/>
  <Override PartName="/customXml/itemProps164.xml" ContentType="application/vnd.openxmlformats-officedocument.customXmlProperties+xml"/>
  <Override PartName="/ppt/slides/slide8.xml" ContentType="application/vnd.openxmlformats-officedocument.presentationml.slide+xml"/>
  <Override PartName="/customXml/itemProps53.xml" ContentType="application/vnd.openxmlformats-officedocument.customXmlProperties+xml"/>
  <Override PartName="/customXml/itemProps106.xml" ContentType="application/vnd.openxmlformats-officedocument.customXmlProperties+xml"/>
  <Override PartName="/customXml/itemProps142.xml" ContentType="application/vnd.openxmlformats-officedocument.customXmlProperties+xml"/>
  <Override PartName="/customXml/itemProps153.xml" ContentType="application/vnd.openxmlformats-officedocument.customXmlProperties+xml"/>
  <Override PartName="/customXml/itemProps1.xml" ContentType="application/vnd.openxmlformats-officedocument.customXmlProperties+xml"/>
  <Override PartName="/customXml/itemProps42.xml" ContentType="application/vnd.openxmlformats-officedocument.customXmlProperties+xml"/>
  <Override PartName="/customXml/itemProps131.xml" ContentType="application/vnd.openxmlformats-officedocument.customXmlProperties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4.xml" ContentType="application/vnd.openxmlformats-officedocument.presentationml.tags+xml"/>
  <Override PartName="/customXml/itemProps31.xml" ContentType="application/vnd.openxmlformats-officedocument.customXmlProperties+xml"/>
  <Override PartName="/customXml/itemProps120.xml" ContentType="application/vnd.openxmlformats-officedocument.customXmlProperties+xml"/>
  <Override PartName="/ppt/theme/theme1.xml" ContentType="application/vnd.openxmlformats-officedocument.theme+xml"/>
  <Override PartName="/customXml/itemProps20.xml" ContentType="application/vnd.openxmlformats-officedocument.customXmlProperties+xml"/>
  <Override PartName="/customXml/itemProps169.xml" ContentType="application/vnd.openxmlformats-officedocument.customXmlProperties+xml"/>
  <Override PartName="/ppt/slides/slide10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customXml/itemProps69.xml" ContentType="application/vnd.openxmlformats-officedocument.customXmlProperties+xml"/>
  <Override PartName="/customXml/itemProps158.xml" ContentType="application/vnd.openxmlformats-officedocument.customXmlProperties+xml"/>
  <Override PartName="/customXml/itemProps6.xml" ContentType="application/vnd.openxmlformats-officedocument.customXmlProperties+xml"/>
  <Override PartName="/customXml/itemProps58.xml" ContentType="application/vnd.openxmlformats-officedocument.customXmlProperties+xml"/>
  <Override PartName="/customXml/itemProps147.xml" ContentType="application/vnd.openxmlformats-officedocument.customXmlProperties+xml"/>
  <Override PartName="/customXml/itemProps36.xml" ContentType="application/vnd.openxmlformats-officedocument.customXmlProperties+xml"/>
  <Override PartName="/customXml/itemProps47.xml" ContentType="application/vnd.openxmlformats-officedocument.customXmlProperties+xml"/>
  <Override PartName="/customXml/itemProps83.xml" ContentType="application/vnd.openxmlformats-officedocument.customXmlProperties+xml"/>
  <Override PartName="/customXml/itemProps94.xml" ContentType="application/vnd.openxmlformats-officedocument.customXmlProperties+xml"/>
  <Override PartName="/customXml/itemProps136.xml" ContentType="application/vnd.openxmlformats-officedocument.customXmlPropertie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customXml/itemProps25.xml" ContentType="application/vnd.openxmlformats-officedocument.customXmlProperties+xml"/>
  <Override PartName="/customXml/itemProps72.xml" ContentType="application/vnd.openxmlformats-officedocument.customXmlProperties+xml"/>
  <Override PartName="/customXml/itemProps114.xml" ContentType="application/vnd.openxmlformats-officedocument.customXmlProperties+xml"/>
  <Override PartName="/customXml/itemProps125.xml" ContentType="application/vnd.openxmlformats-officedocument.customXmlProperties+xml"/>
  <Override PartName="/customXml/itemProps161.xml" ContentType="application/vnd.openxmlformats-officedocument.customXmlProperties+xml"/>
  <Default Extension="bin" ContentType="image/sv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0009b4507ac3409a" Type="http://schemas.microsoft.com/office/2011/relationships/webextensiontaskpanes" Target="ppt/webextensions/taskpanes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71"/>
  </p:sldMasterIdLst>
  <p:notesMasterIdLst>
    <p:notesMasterId r:id="rId182"/>
  </p:notesMasterIdLst>
  <p:handoutMasterIdLst>
    <p:handoutMasterId r:id="rId183"/>
  </p:handoutMasterIdLst>
  <p:sldIdLst>
    <p:sldId id="256" r:id="rId172"/>
    <p:sldId id="257" r:id="rId173"/>
    <p:sldId id="258" r:id="rId174"/>
    <p:sldId id="259" r:id="rId175"/>
    <p:sldId id="260" r:id="rId176"/>
    <p:sldId id="261" r:id="rId177"/>
    <p:sldId id="262" r:id="rId178"/>
    <p:sldId id="263" r:id="rId179"/>
    <p:sldId id="264" r:id="rId180"/>
    <p:sldId id="265" r:id="rId181"/>
  </p:sldIdLst>
  <p:sldSz cx="12192000" cy="6858000"/>
  <p:notesSz cx="6858000" cy="9144000"/>
  <p:custDataLst>
    <p:tags r:id="rId18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  <p:ext uri="{521415D9-36F7-43E2-AB2F-B90AF26B5E84}">
      <p14:sectionLst xmlns="" xmlns:p15="http://schemas.microsoft.com/office/powerpoint/2012/main" xmlns:p14="http://schemas.microsoft.com/office/powerpoint/2010/main">
        <p14:section name="Introduction" id="{81A874C6-7A71-479A-85E5-B063FFCABBC4}">
          <p14:sldIdLst>
            <p14:sldId id="256"/>
            <p14:sldId id="257"/>
            <p14:sldId id="258"/>
          </p14:sldIdLst>
        </p14:section>
        <p14:section name="Capabilities and Experience" id="{991632D8-330F-472D-8120-2581359FB0D0}">
          <p14:sldIdLst>
            <p14:sldId id="259"/>
            <p14:sldId id="260"/>
          </p14:sldIdLst>
        </p14:section>
        <p14:section name="Proof of Value" id="{382A5981-F665-48B9-A1E9-88C368786CB8}">
          <p14:sldIdLst>
            <p14:sldId id="261"/>
            <p14:sldId id="262"/>
          </p14:sldIdLst>
        </p14:section>
        <p14:section name="Differentiation and Close" id="{7AECA966-9309-4D87-B008-690AE1DECD55}">
          <p14:sldIdLst>
            <p14:sldId id="263"/>
            <p14:sldId id="264"/>
          </p14:sldIdLst>
        </p14:section>
        <p14:section name="Feedback" id="{09C33DDE-30D8-4D83-9D88-5DE53D44A654}">
          <p14:sldIdLst>
            <p14:sldId id="2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B0B2B"/>
    <a:srgbClr val="232389"/>
    <a:srgbClr val="050515"/>
    <a:srgbClr val="4E8C62"/>
    <a:srgbClr val="7A8A94"/>
    <a:srgbClr val="C17D15"/>
    <a:srgbClr val="C94040"/>
    <a:srgbClr val="E1E1F7"/>
    <a:srgbClr val="EDF0E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6" autoAdjust="0"/>
    <p:restoredTop sz="96048" autoAdjust="0"/>
  </p:normalViewPr>
  <p:slideViewPr>
    <p:cSldViewPr snapToGrid="0" showGuides="1">
      <p:cViewPr varScale="1">
        <p:scale>
          <a:sx n="111" d="100"/>
          <a:sy n="111" d="100"/>
        </p:scale>
        <p:origin x="-528" y="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" d="1"/>
        <a:sy n="1" d="1"/>
      </p:scale>
      <p:origin x="0" y="-5592"/>
    </p:cViewPr>
  </p:sorterViewPr>
  <p:notesViewPr>
    <p:cSldViewPr snapToGrid="0">
      <p:cViewPr varScale="1">
        <p:scale>
          <a:sx n="116" d="100"/>
          <a:sy n="116" d="100"/>
        </p:scale>
        <p:origin x="4554" y="11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customXml" Target="../customXml/item26.xml"/><Relationship Id="rId117" Type="http://schemas.openxmlformats.org/officeDocument/2006/relationships/customXml" Target="../customXml/item117.xml"/><Relationship Id="rId21" Type="http://schemas.openxmlformats.org/officeDocument/2006/relationships/customXml" Target="../customXml/item21.xml"/><Relationship Id="rId42" Type="http://schemas.openxmlformats.org/officeDocument/2006/relationships/customXml" Target="../customXml/item42.xml"/><Relationship Id="rId47" Type="http://schemas.openxmlformats.org/officeDocument/2006/relationships/customXml" Target="../customXml/item47.xml"/><Relationship Id="rId63" Type="http://schemas.openxmlformats.org/officeDocument/2006/relationships/customXml" Target="../customXml/item63.xml"/><Relationship Id="rId68" Type="http://schemas.openxmlformats.org/officeDocument/2006/relationships/customXml" Target="../customXml/item68.xml"/><Relationship Id="rId84" Type="http://schemas.openxmlformats.org/officeDocument/2006/relationships/customXml" Target="../customXml/item84.xml"/><Relationship Id="rId89" Type="http://schemas.openxmlformats.org/officeDocument/2006/relationships/customXml" Target="../customXml/item89.xml"/><Relationship Id="rId112" Type="http://schemas.openxmlformats.org/officeDocument/2006/relationships/customXml" Target="../customXml/item112.xml"/><Relationship Id="rId133" Type="http://schemas.openxmlformats.org/officeDocument/2006/relationships/customXml" Target="../customXml/item133.xml"/><Relationship Id="rId138" Type="http://schemas.openxmlformats.org/officeDocument/2006/relationships/customXml" Target="../customXml/item138.xml"/><Relationship Id="rId154" Type="http://schemas.openxmlformats.org/officeDocument/2006/relationships/customXml" Target="../customXml/item154.xml"/><Relationship Id="rId159" Type="http://schemas.openxmlformats.org/officeDocument/2006/relationships/customXml" Target="../customXml/item159.xml"/><Relationship Id="rId175" Type="http://schemas.openxmlformats.org/officeDocument/2006/relationships/slide" Target="slides/slide4.xml"/><Relationship Id="rId170" Type="http://schemas.openxmlformats.org/officeDocument/2006/relationships/customXml" Target="../customXml/item170.xml"/><Relationship Id="rId16" Type="http://schemas.openxmlformats.org/officeDocument/2006/relationships/customXml" Target="../customXml/item16.xml"/><Relationship Id="rId107" Type="http://schemas.openxmlformats.org/officeDocument/2006/relationships/customXml" Target="../customXml/item107.xml"/><Relationship Id="rId11" Type="http://schemas.openxmlformats.org/officeDocument/2006/relationships/customXml" Target="../customXml/item11.xml"/><Relationship Id="rId32" Type="http://schemas.openxmlformats.org/officeDocument/2006/relationships/customXml" Target="../customXml/item32.xml"/><Relationship Id="rId37" Type="http://schemas.openxmlformats.org/officeDocument/2006/relationships/customXml" Target="../customXml/item37.xml"/><Relationship Id="rId53" Type="http://schemas.openxmlformats.org/officeDocument/2006/relationships/customXml" Target="../customXml/item53.xml"/><Relationship Id="rId58" Type="http://schemas.openxmlformats.org/officeDocument/2006/relationships/customXml" Target="../customXml/item58.xml"/><Relationship Id="rId74" Type="http://schemas.openxmlformats.org/officeDocument/2006/relationships/customXml" Target="../customXml/item74.xml"/><Relationship Id="rId79" Type="http://schemas.openxmlformats.org/officeDocument/2006/relationships/customXml" Target="../customXml/item79.xml"/><Relationship Id="rId102" Type="http://schemas.openxmlformats.org/officeDocument/2006/relationships/customXml" Target="../customXml/item102.xml"/><Relationship Id="rId123" Type="http://schemas.openxmlformats.org/officeDocument/2006/relationships/customXml" Target="../customXml/item123.xml"/><Relationship Id="rId128" Type="http://schemas.openxmlformats.org/officeDocument/2006/relationships/customXml" Target="../customXml/item128.xml"/><Relationship Id="rId144" Type="http://schemas.openxmlformats.org/officeDocument/2006/relationships/customXml" Target="../customXml/item144.xml"/><Relationship Id="rId149" Type="http://schemas.openxmlformats.org/officeDocument/2006/relationships/customXml" Target="../customXml/item149.xml"/><Relationship Id="rId5" Type="http://schemas.openxmlformats.org/officeDocument/2006/relationships/customXml" Target="../customXml/item5.xml"/><Relationship Id="rId90" Type="http://schemas.openxmlformats.org/officeDocument/2006/relationships/customXml" Target="../customXml/item90.xml"/><Relationship Id="rId95" Type="http://schemas.openxmlformats.org/officeDocument/2006/relationships/customXml" Target="../customXml/item95.xml"/><Relationship Id="rId160" Type="http://schemas.openxmlformats.org/officeDocument/2006/relationships/customXml" Target="../customXml/item160.xml"/><Relationship Id="rId165" Type="http://schemas.openxmlformats.org/officeDocument/2006/relationships/customXml" Target="../customXml/item165.xml"/><Relationship Id="rId181" Type="http://schemas.openxmlformats.org/officeDocument/2006/relationships/slide" Target="slides/slide10.xml"/><Relationship Id="rId186" Type="http://schemas.openxmlformats.org/officeDocument/2006/relationships/viewProps" Target="viewProps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43" Type="http://schemas.openxmlformats.org/officeDocument/2006/relationships/customXml" Target="../customXml/item43.xml"/><Relationship Id="rId48" Type="http://schemas.openxmlformats.org/officeDocument/2006/relationships/customXml" Target="../customXml/item48.xml"/><Relationship Id="rId64" Type="http://schemas.openxmlformats.org/officeDocument/2006/relationships/customXml" Target="../customXml/item64.xml"/><Relationship Id="rId69" Type="http://schemas.openxmlformats.org/officeDocument/2006/relationships/customXml" Target="../customXml/item69.xml"/><Relationship Id="rId113" Type="http://schemas.openxmlformats.org/officeDocument/2006/relationships/customXml" Target="../customXml/item113.xml"/><Relationship Id="rId118" Type="http://schemas.openxmlformats.org/officeDocument/2006/relationships/customXml" Target="../customXml/item118.xml"/><Relationship Id="rId134" Type="http://schemas.openxmlformats.org/officeDocument/2006/relationships/customXml" Target="../customXml/item134.xml"/><Relationship Id="rId139" Type="http://schemas.openxmlformats.org/officeDocument/2006/relationships/customXml" Target="../customXml/item139.xml"/><Relationship Id="rId80" Type="http://schemas.openxmlformats.org/officeDocument/2006/relationships/customXml" Target="../customXml/item80.xml"/><Relationship Id="rId85" Type="http://schemas.openxmlformats.org/officeDocument/2006/relationships/customXml" Target="../customXml/item85.xml"/><Relationship Id="rId150" Type="http://schemas.openxmlformats.org/officeDocument/2006/relationships/customXml" Target="../customXml/item150.xml"/><Relationship Id="rId155" Type="http://schemas.openxmlformats.org/officeDocument/2006/relationships/customXml" Target="../customXml/item155.xml"/><Relationship Id="rId171" Type="http://schemas.openxmlformats.org/officeDocument/2006/relationships/slideMaster" Target="slideMasters/slideMaster1.xml"/><Relationship Id="rId176" Type="http://schemas.openxmlformats.org/officeDocument/2006/relationships/slide" Target="slides/slide5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33" Type="http://schemas.openxmlformats.org/officeDocument/2006/relationships/customXml" Target="../customXml/item33.xml"/><Relationship Id="rId38" Type="http://schemas.openxmlformats.org/officeDocument/2006/relationships/customXml" Target="../customXml/item38.xml"/><Relationship Id="rId59" Type="http://schemas.openxmlformats.org/officeDocument/2006/relationships/customXml" Target="../customXml/item59.xml"/><Relationship Id="rId103" Type="http://schemas.openxmlformats.org/officeDocument/2006/relationships/customXml" Target="../customXml/item103.xml"/><Relationship Id="rId108" Type="http://schemas.openxmlformats.org/officeDocument/2006/relationships/customXml" Target="../customXml/item108.xml"/><Relationship Id="rId124" Type="http://schemas.openxmlformats.org/officeDocument/2006/relationships/customXml" Target="../customXml/item124.xml"/><Relationship Id="rId129" Type="http://schemas.openxmlformats.org/officeDocument/2006/relationships/customXml" Target="../customXml/item129.xml"/><Relationship Id="rId54" Type="http://schemas.openxmlformats.org/officeDocument/2006/relationships/customXml" Target="../customXml/item54.xml"/><Relationship Id="rId70" Type="http://schemas.openxmlformats.org/officeDocument/2006/relationships/customXml" Target="../customXml/item70.xml"/><Relationship Id="rId75" Type="http://schemas.openxmlformats.org/officeDocument/2006/relationships/customXml" Target="../customXml/item75.xml"/><Relationship Id="rId91" Type="http://schemas.openxmlformats.org/officeDocument/2006/relationships/customXml" Target="../customXml/item91.xml"/><Relationship Id="rId96" Type="http://schemas.openxmlformats.org/officeDocument/2006/relationships/customXml" Target="../customXml/item96.xml"/><Relationship Id="rId140" Type="http://schemas.openxmlformats.org/officeDocument/2006/relationships/customXml" Target="../customXml/item140.xml"/><Relationship Id="rId145" Type="http://schemas.openxmlformats.org/officeDocument/2006/relationships/customXml" Target="../customXml/item145.xml"/><Relationship Id="rId161" Type="http://schemas.openxmlformats.org/officeDocument/2006/relationships/customXml" Target="../customXml/item161.xml"/><Relationship Id="rId166" Type="http://schemas.openxmlformats.org/officeDocument/2006/relationships/customXml" Target="../customXml/item166.xml"/><Relationship Id="rId182" Type="http://schemas.openxmlformats.org/officeDocument/2006/relationships/notesMaster" Target="notesMasters/notesMaster1.xml"/><Relationship Id="rId187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49" Type="http://schemas.openxmlformats.org/officeDocument/2006/relationships/customXml" Target="../customXml/item49.xml"/><Relationship Id="rId114" Type="http://schemas.openxmlformats.org/officeDocument/2006/relationships/customXml" Target="../customXml/item114.xml"/><Relationship Id="rId119" Type="http://schemas.openxmlformats.org/officeDocument/2006/relationships/customXml" Target="../customXml/item119.xml"/><Relationship Id="rId44" Type="http://schemas.openxmlformats.org/officeDocument/2006/relationships/customXml" Target="../customXml/item44.xml"/><Relationship Id="rId60" Type="http://schemas.openxmlformats.org/officeDocument/2006/relationships/customXml" Target="../customXml/item60.xml"/><Relationship Id="rId65" Type="http://schemas.openxmlformats.org/officeDocument/2006/relationships/customXml" Target="../customXml/item65.xml"/><Relationship Id="rId81" Type="http://schemas.openxmlformats.org/officeDocument/2006/relationships/customXml" Target="../customXml/item81.xml"/><Relationship Id="rId86" Type="http://schemas.openxmlformats.org/officeDocument/2006/relationships/customXml" Target="../customXml/item86.xml"/><Relationship Id="rId130" Type="http://schemas.openxmlformats.org/officeDocument/2006/relationships/customXml" Target="../customXml/item130.xml"/><Relationship Id="rId135" Type="http://schemas.openxmlformats.org/officeDocument/2006/relationships/customXml" Target="../customXml/item135.xml"/><Relationship Id="rId151" Type="http://schemas.openxmlformats.org/officeDocument/2006/relationships/customXml" Target="../customXml/item151.xml"/><Relationship Id="rId156" Type="http://schemas.openxmlformats.org/officeDocument/2006/relationships/customXml" Target="../customXml/item156.xml"/><Relationship Id="rId177" Type="http://schemas.openxmlformats.org/officeDocument/2006/relationships/slide" Target="slides/slide6.xml"/><Relationship Id="rId172" Type="http://schemas.openxmlformats.org/officeDocument/2006/relationships/slide" Target="slides/slide1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39" Type="http://schemas.openxmlformats.org/officeDocument/2006/relationships/customXml" Target="../customXml/item39.xml"/><Relationship Id="rId109" Type="http://schemas.openxmlformats.org/officeDocument/2006/relationships/customXml" Target="../customXml/item109.xml"/><Relationship Id="rId34" Type="http://schemas.openxmlformats.org/officeDocument/2006/relationships/customXml" Target="../customXml/item34.xml"/><Relationship Id="rId50" Type="http://schemas.openxmlformats.org/officeDocument/2006/relationships/customXml" Target="../customXml/item50.xml"/><Relationship Id="rId55" Type="http://schemas.openxmlformats.org/officeDocument/2006/relationships/customXml" Target="../customXml/item55.xml"/><Relationship Id="rId76" Type="http://schemas.openxmlformats.org/officeDocument/2006/relationships/customXml" Target="../customXml/item76.xml"/><Relationship Id="rId97" Type="http://schemas.openxmlformats.org/officeDocument/2006/relationships/customXml" Target="../customXml/item97.xml"/><Relationship Id="rId104" Type="http://schemas.openxmlformats.org/officeDocument/2006/relationships/customXml" Target="../customXml/item104.xml"/><Relationship Id="rId120" Type="http://schemas.openxmlformats.org/officeDocument/2006/relationships/customXml" Target="../customXml/item120.xml"/><Relationship Id="rId125" Type="http://schemas.openxmlformats.org/officeDocument/2006/relationships/customXml" Target="../customXml/item125.xml"/><Relationship Id="rId141" Type="http://schemas.openxmlformats.org/officeDocument/2006/relationships/customXml" Target="../customXml/item141.xml"/><Relationship Id="rId146" Type="http://schemas.openxmlformats.org/officeDocument/2006/relationships/customXml" Target="../customXml/item146.xml"/><Relationship Id="rId167" Type="http://schemas.openxmlformats.org/officeDocument/2006/relationships/customXml" Target="../customXml/item167.xml"/><Relationship Id="rId188" Type="http://schemas.openxmlformats.org/officeDocument/2006/relationships/tableStyles" Target="tableStyles.xml"/><Relationship Id="rId7" Type="http://schemas.openxmlformats.org/officeDocument/2006/relationships/customXml" Target="../customXml/item7.xml"/><Relationship Id="rId71" Type="http://schemas.openxmlformats.org/officeDocument/2006/relationships/customXml" Target="../customXml/item71.xml"/><Relationship Id="rId92" Type="http://schemas.openxmlformats.org/officeDocument/2006/relationships/customXml" Target="../customXml/item92.xml"/><Relationship Id="rId162" Type="http://schemas.openxmlformats.org/officeDocument/2006/relationships/customXml" Target="../customXml/item162.xml"/><Relationship Id="rId18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29" Type="http://schemas.openxmlformats.org/officeDocument/2006/relationships/customXml" Target="../customXml/item29.xml"/><Relationship Id="rId24" Type="http://schemas.openxmlformats.org/officeDocument/2006/relationships/customXml" Target="../customXml/item24.xml"/><Relationship Id="rId40" Type="http://schemas.openxmlformats.org/officeDocument/2006/relationships/customXml" Target="../customXml/item40.xml"/><Relationship Id="rId45" Type="http://schemas.openxmlformats.org/officeDocument/2006/relationships/customXml" Target="../customXml/item45.xml"/><Relationship Id="rId66" Type="http://schemas.openxmlformats.org/officeDocument/2006/relationships/customXml" Target="../customXml/item66.xml"/><Relationship Id="rId87" Type="http://schemas.openxmlformats.org/officeDocument/2006/relationships/customXml" Target="../customXml/item87.xml"/><Relationship Id="rId110" Type="http://schemas.openxmlformats.org/officeDocument/2006/relationships/customXml" Target="../customXml/item110.xml"/><Relationship Id="rId115" Type="http://schemas.openxmlformats.org/officeDocument/2006/relationships/customXml" Target="../customXml/item115.xml"/><Relationship Id="rId131" Type="http://schemas.openxmlformats.org/officeDocument/2006/relationships/customXml" Target="../customXml/item131.xml"/><Relationship Id="rId136" Type="http://schemas.openxmlformats.org/officeDocument/2006/relationships/customXml" Target="../customXml/item136.xml"/><Relationship Id="rId157" Type="http://schemas.openxmlformats.org/officeDocument/2006/relationships/customXml" Target="../customXml/item157.xml"/><Relationship Id="rId178" Type="http://schemas.openxmlformats.org/officeDocument/2006/relationships/slide" Target="slides/slide7.xml"/><Relationship Id="rId61" Type="http://schemas.openxmlformats.org/officeDocument/2006/relationships/customXml" Target="../customXml/item61.xml"/><Relationship Id="rId82" Type="http://schemas.openxmlformats.org/officeDocument/2006/relationships/customXml" Target="../customXml/item82.xml"/><Relationship Id="rId152" Type="http://schemas.openxmlformats.org/officeDocument/2006/relationships/customXml" Target="../customXml/item152.xml"/><Relationship Id="rId173" Type="http://schemas.openxmlformats.org/officeDocument/2006/relationships/slide" Target="slides/slide2.xml"/><Relationship Id="rId19" Type="http://schemas.openxmlformats.org/officeDocument/2006/relationships/customXml" Target="../customXml/item19.xml"/><Relationship Id="rId14" Type="http://schemas.openxmlformats.org/officeDocument/2006/relationships/customXml" Target="../customXml/item14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56" Type="http://schemas.openxmlformats.org/officeDocument/2006/relationships/customXml" Target="../customXml/item56.xml"/><Relationship Id="rId77" Type="http://schemas.openxmlformats.org/officeDocument/2006/relationships/customXml" Target="../customXml/item77.xml"/><Relationship Id="rId100" Type="http://schemas.openxmlformats.org/officeDocument/2006/relationships/customXml" Target="../customXml/item100.xml"/><Relationship Id="rId105" Type="http://schemas.openxmlformats.org/officeDocument/2006/relationships/customXml" Target="../customXml/item105.xml"/><Relationship Id="rId126" Type="http://schemas.openxmlformats.org/officeDocument/2006/relationships/customXml" Target="../customXml/item126.xml"/><Relationship Id="rId147" Type="http://schemas.openxmlformats.org/officeDocument/2006/relationships/customXml" Target="../customXml/item147.xml"/><Relationship Id="rId168" Type="http://schemas.openxmlformats.org/officeDocument/2006/relationships/customXml" Target="../customXml/item168.xml"/><Relationship Id="rId8" Type="http://schemas.openxmlformats.org/officeDocument/2006/relationships/customXml" Target="../customXml/item8.xml"/><Relationship Id="rId51" Type="http://schemas.openxmlformats.org/officeDocument/2006/relationships/customXml" Target="../customXml/item51.xml"/><Relationship Id="rId72" Type="http://schemas.openxmlformats.org/officeDocument/2006/relationships/customXml" Target="../customXml/item72.xml"/><Relationship Id="rId93" Type="http://schemas.openxmlformats.org/officeDocument/2006/relationships/customXml" Target="../customXml/item93.xml"/><Relationship Id="rId98" Type="http://schemas.openxmlformats.org/officeDocument/2006/relationships/customXml" Target="../customXml/item98.xml"/><Relationship Id="rId121" Type="http://schemas.openxmlformats.org/officeDocument/2006/relationships/customXml" Target="../customXml/item121.xml"/><Relationship Id="rId142" Type="http://schemas.openxmlformats.org/officeDocument/2006/relationships/customXml" Target="../customXml/item142.xml"/><Relationship Id="rId163" Type="http://schemas.openxmlformats.org/officeDocument/2006/relationships/customXml" Target="../customXml/item163.xml"/><Relationship Id="rId184" Type="http://schemas.openxmlformats.org/officeDocument/2006/relationships/tags" Target="tags/tag1.xml"/><Relationship Id="rId3" Type="http://schemas.openxmlformats.org/officeDocument/2006/relationships/customXml" Target="../customXml/item3.xml"/><Relationship Id="rId25" Type="http://schemas.openxmlformats.org/officeDocument/2006/relationships/customXml" Target="../customXml/item25.xml"/><Relationship Id="rId46" Type="http://schemas.openxmlformats.org/officeDocument/2006/relationships/customXml" Target="../customXml/item46.xml"/><Relationship Id="rId67" Type="http://schemas.openxmlformats.org/officeDocument/2006/relationships/customXml" Target="../customXml/item67.xml"/><Relationship Id="rId116" Type="http://schemas.openxmlformats.org/officeDocument/2006/relationships/customXml" Target="../customXml/item116.xml"/><Relationship Id="rId137" Type="http://schemas.openxmlformats.org/officeDocument/2006/relationships/customXml" Target="../customXml/item137.xml"/><Relationship Id="rId158" Type="http://schemas.openxmlformats.org/officeDocument/2006/relationships/customXml" Target="../customXml/item158.xml"/><Relationship Id="rId20" Type="http://schemas.openxmlformats.org/officeDocument/2006/relationships/customXml" Target="../customXml/item20.xml"/><Relationship Id="rId41" Type="http://schemas.openxmlformats.org/officeDocument/2006/relationships/customXml" Target="../customXml/item41.xml"/><Relationship Id="rId62" Type="http://schemas.openxmlformats.org/officeDocument/2006/relationships/customXml" Target="../customXml/item62.xml"/><Relationship Id="rId83" Type="http://schemas.openxmlformats.org/officeDocument/2006/relationships/customXml" Target="../customXml/item83.xml"/><Relationship Id="rId88" Type="http://schemas.openxmlformats.org/officeDocument/2006/relationships/customXml" Target="../customXml/item88.xml"/><Relationship Id="rId111" Type="http://schemas.openxmlformats.org/officeDocument/2006/relationships/customXml" Target="../customXml/item111.xml"/><Relationship Id="rId132" Type="http://schemas.openxmlformats.org/officeDocument/2006/relationships/customXml" Target="../customXml/item132.xml"/><Relationship Id="rId153" Type="http://schemas.openxmlformats.org/officeDocument/2006/relationships/customXml" Target="../customXml/item153.xml"/><Relationship Id="rId174" Type="http://schemas.openxmlformats.org/officeDocument/2006/relationships/slide" Target="slides/slide3.xml"/><Relationship Id="rId179" Type="http://schemas.openxmlformats.org/officeDocument/2006/relationships/slide" Target="slides/slide8.xml"/><Relationship Id="rId15" Type="http://schemas.openxmlformats.org/officeDocument/2006/relationships/customXml" Target="../customXml/item15.xml"/><Relationship Id="rId36" Type="http://schemas.openxmlformats.org/officeDocument/2006/relationships/customXml" Target="../customXml/item36.xml"/><Relationship Id="rId57" Type="http://schemas.openxmlformats.org/officeDocument/2006/relationships/customXml" Target="../customXml/item57.xml"/><Relationship Id="rId106" Type="http://schemas.openxmlformats.org/officeDocument/2006/relationships/customXml" Target="../customXml/item106.xml"/><Relationship Id="rId127" Type="http://schemas.openxmlformats.org/officeDocument/2006/relationships/customXml" Target="../customXml/item127.xml"/><Relationship Id="rId10" Type="http://schemas.openxmlformats.org/officeDocument/2006/relationships/customXml" Target="../customXml/item10.xml"/><Relationship Id="rId31" Type="http://schemas.openxmlformats.org/officeDocument/2006/relationships/customXml" Target="../customXml/item31.xml"/><Relationship Id="rId52" Type="http://schemas.openxmlformats.org/officeDocument/2006/relationships/customXml" Target="../customXml/item52.xml"/><Relationship Id="rId73" Type="http://schemas.openxmlformats.org/officeDocument/2006/relationships/customXml" Target="../customXml/item73.xml"/><Relationship Id="rId78" Type="http://schemas.openxmlformats.org/officeDocument/2006/relationships/customXml" Target="../customXml/item78.xml"/><Relationship Id="rId94" Type="http://schemas.openxmlformats.org/officeDocument/2006/relationships/customXml" Target="../customXml/item94.xml"/><Relationship Id="rId99" Type="http://schemas.openxmlformats.org/officeDocument/2006/relationships/customXml" Target="../customXml/item99.xml"/><Relationship Id="rId101" Type="http://schemas.openxmlformats.org/officeDocument/2006/relationships/customXml" Target="../customXml/item101.xml"/><Relationship Id="rId122" Type="http://schemas.openxmlformats.org/officeDocument/2006/relationships/customXml" Target="../customXml/item122.xml"/><Relationship Id="rId143" Type="http://schemas.openxmlformats.org/officeDocument/2006/relationships/customXml" Target="../customXml/item143.xml"/><Relationship Id="rId148" Type="http://schemas.openxmlformats.org/officeDocument/2006/relationships/customXml" Target="../customXml/item148.xml"/><Relationship Id="rId164" Type="http://schemas.openxmlformats.org/officeDocument/2006/relationships/customXml" Target="../customXml/item164.xml"/><Relationship Id="rId169" Type="http://schemas.openxmlformats.org/officeDocument/2006/relationships/customXml" Target="../customXml/item169.xml"/><Relationship Id="rId185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8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A261ADCD-0986-466F-BCF4-F140374402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sz="800" dirty="0">
              <a:solidFill>
                <a:schemeClr val="tx2"/>
              </a:solidFill>
              <a:latin typeface="Open Sans Light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FAD45B1-DDA3-4823-B57F-398ED6D7CE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31EC7-B96C-45D3-B9AA-EB20469BB75F}" type="datetime1">
              <a:rPr lang="en-GB" sz="800">
                <a:solidFill>
                  <a:schemeClr val="tx2"/>
                </a:solidFill>
                <a:latin typeface="Open Sans Light" pitchFamily="2" charset="0"/>
              </a:rPr>
              <a:pPr/>
              <a:t>27/09/2026</a:t>
            </a:fld>
            <a:endParaRPr lang="en-GB" sz="800" dirty="0">
              <a:solidFill>
                <a:schemeClr val="tx2"/>
              </a:solidFill>
              <a:latin typeface="Open Sans Light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A3B3C53-DC75-4A5C-81E7-5D7CB96E12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BF6EE6-6533-46A0-A8FB-DBC252423243}" type="slidenum">
              <a:rPr lang="en-GB" sz="800">
                <a:solidFill>
                  <a:schemeClr val="tx2"/>
                </a:solidFill>
                <a:latin typeface="Open Sans Light" pitchFamily="2" charset="0"/>
              </a:rPr>
              <a:pPr/>
              <a:t>‹Nr.›</a:t>
            </a:fld>
            <a:endParaRPr lang="en-GB" sz="800" dirty="0">
              <a:solidFill>
                <a:schemeClr val="tx2"/>
              </a:solidFill>
              <a:latin typeface="Open Sans Light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891B013-C79C-4BAB-9591-CE1E1BF2A98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sz="800" dirty="0">
              <a:solidFill>
                <a:schemeClr val="tx2"/>
              </a:solidFill>
              <a:latin typeface="Open Sans Ligh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57838611-CB23-4A11-B466-01829FB3E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2"/>
                </a:solidFill>
                <a:latin typeface="Open Sans Light" pitchFamily="2" charset="0"/>
              </a:defRPr>
            </a:lvl1pPr>
          </a:lstStyle>
          <a:p>
            <a:fld id="{1B1D025B-ACD2-45C1-B156-1DDB470CE319}" type="slidenum">
              <a:rPr lang="en-GB"/>
              <a:pPr/>
              <a:t>‹Nr.›</a:t>
            </a:fld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05F8BE06-C1AD-4FF4-9212-678516BAB9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D410225-CB48-4A2A-9739-463AD2DBC31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>
                <a:solidFill>
                  <a:schemeClr val="tx2"/>
                </a:solidFill>
                <a:latin typeface="Open Sans Light" pitchFamily="2" charset="0"/>
              </a:defRPr>
            </a:lvl1pPr>
          </a:lstStyle>
          <a:p>
            <a:fld id="{18601F5F-CF84-4107-9060-807000A178CE}" type="datetime1">
              <a:rPr lang="en-GB"/>
              <a:pPr/>
              <a:t>27/09/2026</a:t>
            </a:fld>
            <a:endParaRPr lang="en-GB" dirty="0"/>
          </a:p>
        </p:txBody>
      </p:sp>
      <p:sp>
        <p:nvSpPr>
          <p:cNvPr id="5" name="Header Placeholder 4">
            <a:extLst>
              <a:ext uri="{FF2B5EF4-FFF2-40B4-BE49-F238E27FC236}">
                <a16:creationId xmlns="" xmlns:a16="http://schemas.microsoft.com/office/drawing/2014/main" id="{668863D3-1D0C-412C-99BB-873840116A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>
                <a:solidFill>
                  <a:schemeClr val="tx2"/>
                </a:solidFill>
                <a:latin typeface="Open Sans Light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6" name="Slide Image Placeholder 5">
            <a:extLst>
              <a:ext uri="{FF2B5EF4-FFF2-40B4-BE49-F238E27FC236}">
                <a16:creationId xmlns="" xmlns:a16="http://schemas.microsoft.com/office/drawing/2014/main" id="{5E44B7E2-ED93-42BE-81A6-FE398D91C1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="" xmlns:a16="http://schemas.microsoft.com/office/drawing/2014/main" id="{75691570-C65F-4C66-9CB2-8798BF7E897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2"/>
                </a:solidFill>
                <a:latin typeface="Open Sans Light" pitchFamily="2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Open Sans Light" pitchFamily="2" charset="0"/>
        <a:ea typeface="+mn-ea"/>
        <a:cs typeface="+mn-cs"/>
      </a:defRPr>
    </a:lvl1pPr>
    <a:lvl2pPr marL="1800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Open Sans Light" pitchFamily="2" charset="0"/>
        <a:ea typeface="+mn-ea"/>
        <a:cs typeface="+mn-cs"/>
      </a:defRPr>
    </a:lvl2pPr>
    <a:lvl3pPr marL="3600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Open Sans Light" pitchFamily="2" charset="0"/>
        <a:ea typeface="+mn-ea"/>
        <a:cs typeface="+mn-cs"/>
      </a:defRPr>
    </a:lvl3pPr>
    <a:lvl4pPr marL="5400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Open Sans Light" pitchFamily="2" charset="0"/>
        <a:ea typeface="+mn-ea"/>
        <a:cs typeface="+mn-cs"/>
      </a:defRPr>
    </a:lvl4pPr>
    <a:lvl5pPr marL="7200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Open Sans Light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beb3bf6b9fea4b5e" Type="http://schemas.openxmlformats.org/officeDocument/2006/relationships/image" Target="../media/image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75f1553b977f4c14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3c9f48ffc6d14025" Type="http://schemas.openxmlformats.org/officeDocument/2006/relationships/image" Target="../media/image3.bin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12476ab0894543b7aa27d0ae972c7b67" Type="http://schemas.openxmlformats.org/officeDocument/2006/relationships/image" Target="../media/image2.bin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848d31d83b194141afdf2819019c016d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eb31d8f5567e440e8846ffe003dfd92d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982d74263a454ed2" Type="http://schemas.openxmlformats.org/officeDocument/2006/relationships/image" Target="../media/image5.bin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9875080e29d644ab" Type="http://schemas.openxmlformats.org/officeDocument/2006/relationships/image" Target="../media/image8.bin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cd4718df858245cb" Type="http://schemas.openxmlformats.org/officeDocument/2006/relationships/image" Target="../media/image6.bin"/><Relationship Id="R95d16153edd24bd7" Type="http://schemas.openxmlformats.org/officeDocument/2006/relationships/image" Target="../media/image7.bin"/></Relationships>
</file>

<file path=ppt/slideLayouts/_rels/slideLayout27.xml.rels><?xml version="1.0" encoding="UTF-8" standalone="yes"?>
<Relationships xmlns="http://schemas.openxmlformats.org/package/2006/relationships"><Relationship Id="Rec89f4a5c37e4c54" Type="http://schemas.openxmlformats.org/officeDocument/2006/relationships/image" Target="../media/image9.bin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0f0127adb3bb4536b6dc3b5e1488b68b" Type="http://schemas.openxmlformats.org/officeDocument/2006/relationships/image" Target="../media/image9.bin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f4e0cba0f9fb47ac9521dbf803665905" Type="http://schemas.openxmlformats.org/officeDocument/2006/relationships/image" Target="../media/image9.bin"/><Relationship Id="Rd7a625878f4c4321b8c86ef5028947f1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547eb62f6b254406" Type="http://schemas.openxmlformats.org/officeDocument/2006/relationships/image" Target="../media/image10.bin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03D82DA4-6A87-138F-7DE7-E8FF084A27EA}"/>
              </a:ext>
            </a:extLst>
          </p:cNvPr>
          <p:cNvSpPr/>
          <p:nvPr userDrawn="1"/>
        </p:nvSpPr>
        <p:spPr>
          <a:xfrm>
            <a:off x="-1" y="-1"/>
            <a:ext cx="12192001" cy="6863787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rgbClr val="1A1A65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>
              <a:lnSpc>
                <a:spcPct val="120000"/>
              </a:lnSpc>
            </a:pPr>
            <a:endParaRPr lang="en-US" sz="1400" noProof="0" dirty="0" err="1">
              <a:solidFill>
                <a:schemeClr val="bg1">
                  <a:lumMod val="100000"/>
                </a:schemeClr>
              </a:solidFill>
            </a:endParaRPr>
          </a:p>
        </p:txBody>
      </p:sp>
      <p:pic>
        <p:nvPicPr>
          <p:cNvPr id="11" name="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DC24ACBC-C602-F918-0D1E-5A05DC8D806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alphaModFix amt="10000"/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beb3bf6b9fea4b5e"/>
              </a:ext>
            </a:extLst>
          </a:blip>
          <a:srcRect/>
          <a:stretch/>
        </p:blipFill>
        <p:spPr>
          <a:xfrm>
            <a:off x="4172655" y="0"/>
            <a:ext cx="8022410" cy="6868106"/>
          </a:xfrm>
          <a:prstGeom prst="rect">
            <a:avLst/>
          </a:prstGeom>
        </p:spPr>
      </p:pic>
      <p:sp>
        <p:nvSpPr>
          <p:cNvPr id="6" name="Slide Number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111A4F58-4D13-4133-A8C0-FF3CF720AA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3" name="Title for entire presentation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AD139F57-13FB-611C-753C-CED1C3772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358775" y="1225552"/>
            <a:ext cx="8765347" cy="2485836"/>
          </a:xfrm>
          <a:prstGeom prst="rect">
            <a:avLst/>
          </a:prstGeom>
        </p:spPr>
        <p:txBody>
          <a:bodyPr wrap="square" lIns="0" tIns="0" rIns="0" bIns="0" anchor="b">
            <a:normAutofit/>
          </a:bodyPr>
          <a:lstStyle>
            <a:lvl1pPr algn="l">
              <a:lnSpc>
                <a:spcPts val="6500"/>
              </a:lnSpc>
              <a:defRPr sz="6000" b="0" i="0">
                <a:solidFill>
                  <a:schemeClr val="bg1"/>
                </a:solidFill>
                <a:latin typeface="+mj-lt"/>
                <a:ea typeface="Zalando Sans SemiExpanded Mediu" pitchFamily="2" charset="77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4" name="Subtitle for entire presentation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EE10C7A4-0F4A-BB4E-A70B-A6208910DA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white">
          <a:xfrm>
            <a:off x="355949" y="3790484"/>
            <a:ext cx="8788935" cy="359999"/>
          </a:xfrm>
          <a:prstGeom prst="rect">
            <a:avLst/>
          </a:prstGeom>
        </p:spPr>
        <p:txBody>
          <a:bodyPr wrap="square" lIns="7200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 i="0">
                <a:ln>
                  <a:noFill/>
                </a:ln>
                <a:solidFill>
                  <a:schemeClr val="accent6"/>
                </a:solidFill>
                <a:latin typeface="+mn-lt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5" name="Dat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B622C711-CA0F-D317-8054-91229E7C3BAB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358775" y="5598000"/>
            <a:ext cx="909955" cy="360000"/>
          </a:xfrm>
          <a:prstGeom prst="rect">
            <a:avLst/>
          </a:prstGeom>
        </p:spPr>
        <p:txBody>
          <a:bodyPr anchor="b" anchorCtr="0"/>
          <a:lstStyle>
            <a:lvl1pPr>
              <a:defRPr b="0">
                <a:solidFill>
                  <a:schemeClr val="bg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fld id="{28D3FBF3-E452-47CB-A1C9-69390731B4C1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8" name="Footer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6C8A38E6-4D60-0E29-DE13-367CC55E4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68730" y="5598000"/>
            <a:ext cx="2959200" cy="360000"/>
          </a:xfrm>
          <a:prstGeom prst="rect">
            <a:avLst/>
          </a:prstGeom>
        </p:spPr>
        <p:txBody>
          <a:bodyPr anchor="b" anchorCtr="0"/>
          <a:lstStyle>
            <a:lvl1pPr>
              <a:defRPr b="0">
                <a:solidFill>
                  <a:schemeClr val="bg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a16="http://schemas.microsoft.com/office/drawing/2014/main" xmlns:asvg="http://schemas.microsoft.com/office/drawing/2016/SVG/main" xmlns:p14="http://schemas.microsoft.com/office/powerpoint/2010/main" val="79157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DC24ACBC-C602-F918-0D1E-5A05DC8D806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alphaModFix amt="5000"/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75f1553b977f4c14"/>
              </a:ext>
            </a:extLst>
          </a:blip>
          <a:stretch>
            <a:fillRect/>
          </a:stretch>
        </p:blipFill>
        <p:spPr>
          <a:xfrm>
            <a:off x="5572369" y="1198316"/>
            <a:ext cx="6622696" cy="5669791"/>
          </a:xfrm>
          <a:prstGeom prst="rect">
            <a:avLst/>
          </a:prstGeom>
        </p:spPr>
      </p:pic>
      <p:sp>
        <p:nvSpPr>
          <p:cNvPr id="6" name="Slide Number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111A4F58-4D13-4133-A8C0-FF3CF720AA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3" name="Titl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AD139F57-13FB-611C-753C-CED1C3772B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358775" y="1225551"/>
            <a:ext cx="8765347" cy="2485836"/>
          </a:xfrm>
          <a:prstGeom prst="rect">
            <a:avLst/>
          </a:prstGeom>
        </p:spPr>
        <p:txBody>
          <a:bodyPr wrap="square" lIns="0" tIns="0" rIns="0" bIns="0" anchor="b">
            <a:normAutofit/>
          </a:bodyPr>
          <a:lstStyle>
            <a:lvl1pPr algn="l">
              <a:lnSpc>
                <a:spcPts val="6500"/>
              </a:lnSpc>
              <a:defRPr sz="6000" b="0" i="0">
                <a:solidFill>
                  <a:schemeClr val="tx2"/>
                </a:solidFill>
                <a:latin typeface="+mj-lt"/>
                <a:ea typeface="Zalando Sans SemiExpanded Mediu" pitchFamily="2" charset="77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EE10C7A4-0F4A-BB4E-A70B-A6208910DA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white">
          <a:xfrm>
            <a:off x="345439" y="3790484"/>
            <a:ext cx="8788935" cy="359999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5" name="Dat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B622C711-CA0F-D317-8054-91229E7C3BAB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358775" y="5598000"/>
            <a:ext cx="909955" cy="360000"/>
          </a:xfrm>
          <a:prstGeom prst="rect">
            <a:avLst/>
          </a:prstGeom>
        </p:spPr>
        <p:txBody>
          <a:bodyPr anchor="b" anchorCtr="0"/>
          <a:lstStyle>
            <a:lvl1pPr>
              <a:defRPr b="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fld id="{28D3FBF3-E452-47CB-A1C9-69390731B4C1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8" name="Footer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6C8A38E6-4D60-0E29-DE13-367CC55E4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68730" y="5598000"/>
            <a:ext cx="2959200" cy="360000"/>
          </a:xfrm>
          <a:prstGeom prst="rect">
            <a:avLst/>
          </a:prstGeom>
        </p:spPr>
        <p:txBody>
          <a:bodyPr anchor="b" anchorCtr="0"/>
          <a:lstStyle>
            <a:lvl1pPr>
              <a:defRPr b="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a16="http://schemas.microsoft.com/office/drawing/2014/main" xmlns:asvg="http://schemas.microsoft.com/office/drawing/2016/SVG/main" xmlns:p14="http://schemas.microsoft.com/office/powerpoint/2010/main" val="3977139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">
            <a:extLst>
              <a:ext uri="{FF2B5EF4-FFF2-40B4-BE49-F238E27FC236}">
                <a16:creationId xmlns="" xmlns:p14="http://schemas.microsoft.com/office/powerpoint/2010/main" xmlns:a16="http://schemas.microsoft.com/office/drawing/2014/main" id="{D38EE7ED-A1FD-AE24-35BC-DFF620DD1EA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0"/>
              </a:spcAft>
              <a:defRPr/>
            </a:lvl1pPr>
          </a:lstStyle>
          <a:p>
            <a:endParaRPr lang="x-none" dirty="0"/>
          </a:p>
        </p:txBody>
      </p:sp>
      <p:sp>
        <p:nvSpPr>
          <p:cNvPr id="11" name="Quote">
            <a:extLst>
              <a:ext uri="{FF2B5EF4-FFF2-40B4-BE49-F238E27FC236}">
                <a16:creationId xmlns="" xmlns:p14="http://schemas.microsoft.com/office/powerpoint/2010/main" xmlns:a16="http://schemas.microsoft.com/office/drawing/2014/main" id="{2879F50E-6B5D-01E7-0C42-6262BABFE6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358775" y="2023434"/>
            <a:ext cx="8280000" cy="264731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lnSpc>
                <a:spcPct val="120000"/>
              </a:lnSpc>
              <a:defRPr sz="4000" b="0" i="0">
                <a:solidFill>
                  <a:schemeClr val="tx2"/>
                </a:solidFill>
                <a:latin typeface="+mj-lt"/>
                <a:ea typeface="Zalando Sans SemiExpanded Mediu" pitchFamily="2" charset="77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5" name="Straight Connector">
            <a:extLst>
              <a:ext uri="{FF2B5EF4-FFF2-40B4-BE49-F238E27FC236}">
                <a16:creationId xmlns="" xmlns:p14="http://schemas.microsoft.com/office/powerpoint/2010/main" xmlns:a16="http://schemas.microsoft.com/office/drawing/2014/main" id="{13C5AB16-9D3A-808E-08BA-162C2B1A059B}"/>
              </a:ext>
            </a:extLst>
          </p:cNvPr>
          <p:cNvCxnSpPr/>
          <p:nvPr userDrawn="1"/>
        </p:nvCxnSpPr>
        <p:spPr>
          <a:xfrm>
            <a:off x="358775" y="4858747"/>
            <a:ext cx="8280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erson Details">
            <a:extLst>
              <a:ext uri="{FF2B5EF4-FFF2-40B4-BE49-F238E27FC236}">
                <a16:creationId xmlns="" xmlns:p14="http://schemas.microsoft.com/office/powerpoint/2010/main" xmlns:a16="http://schemas.microsoft.com/office/drawing/2014/main" id="{C8D6D55C-4D10-91A3-4D8B-5C0120ACE31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9962" y="5032376"/>
            <a:ext cx="8278813" cy="9255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dirty="0"/>
              <a:t>Name, Job title, Acme</a:t>
            </a:r>
          </a:p>
        </p:txBody>
      </p:sp>
    </p:spTree>
    <p:extLst>
      <p:ext uri="{BB962C8B-B14F-4D97-AF65-F5344CB8AC3E}">
        <p14:creationId xmlns="" xmlns:a16="http://schemas.microsoft.com/office/drawing/2014/main" xmlns:p14="http://schemas.microsoft.com/office/powerpoint/2010/main" val="13082346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4FBD1176-BED3-E947-4E28-D0848874ADFE}"/>
              </a:ext>
            </a:extLst>
          </p:cNvPr>
          <p:cNvSpPr/>
          <p:nvPr userDrawn="1"/>
        </p:nvSpPr>
        <p:spPr>
          <a:xfrm>
            <a:off x="-1" y="-1"/>
            <a:ext cx="12192001" cy="6863787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rgbClr val="1A1A65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>
              <a:lnSpc>
                <a:spcPct val="120000"/>
              </a:lnSpc>
            </a:pPr>
            <a:endParaRPr lang="en-US" sz="2000" noProof="0" dirty="0">
              <a:solidFill>
                <a:schemeClr val="bg1">
                  <a:lumMod val="100000"/>
                </a:schemeClr>
              </a:solidFill>
            </a:endParaRPr>
          </a:p>
        </p:txBody>
      </p:sp>
      <p:pic>
        <p:nvPicPr>
          <p:cNvPr id="7" name="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64021EF5-FA78-1590-98F5-487C8EB745E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alphaModFix amt="10000"/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3c9f48ffc6d14025"/>
              </a:ext>
            </a:extLst>
          </a:blip>
          <a:stretch>
            <a:fillRect/>
          </a:stretch>
        </p:blipFill>
        <p:spPr>
          <a:xfrm>
            <a:off x="5572369" y="1198316"/>
            <a:ext cx="6622696" cy="5669791"/>
          </a:xfrm>
          <a:prstGeom prst="rect">
            <a:avLst/>
          </a:prstGeom>
        </p:spPr>
      </p:pic>
      <p:sp>
        <p:nvSpPr>
          <p:cNvPr id="8" name="Breaker Titl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158C79C2-6693-D5F3-FB88-B3937C5656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1030153" y="2443237"/>
            <a:ext cx="8765347" cy="1971526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algn="l">
              <a:lnSpc>
                <a:spcPts val="6500"/>
              </a:lnSpc>
              <a:defRPr sz="6000" b="0" i="0">
                <a:solidFill>
                  <a:schemeClr val="bg1"/>
                </a:solidFill>
                <a:latin typeface="+mj-lt"/>
                <a:ea typeface="Zalando Sans SemiExpanded Mediu" pitchFamily="2" charset="77"/>
              </a:defRPr>
            </a:lvl1pPr>
          </a:lstStyle>
          <a:p>
            <a:r>
              <a:rPr lang="en-US" dirty="0"/>
              <a:t>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7756F4EB-1166-7A48-BD49-66AAE8C135E3}"/>
              </a:ext>
            </a:extLst>
          </p:cNvPr>
          <p:cNvCxnSpPr>
            <a:cxnSpLocks/>
          </p:cNvCxnSpPr>
          <p:nvPr userDrawn="1"/>
        </p:nvCxnSpPr>
        <p:spPr>
          <a:xfrm flipV="1">
            <a:off x="725352" y="2877207"/>
            <a:ext cx="0" cy="1103586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a16="http://schemas.microsoft.com/office/drawing/2014/main" xmlns:asvg="http://schemas.microsoft.com/office/drawing/2016/SVG/main" xmlns:p14="http://schemas.microsoft.com/office/powerpoint/2010/main" val="1806344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="" xmlns:p14="http://schemas.microsoft.com/office/powerpoint/2010/main" xmlns:a16="http://schemas.microsoft.com/office/drawing/2014/main" id="{111A4F58-4D13-4133-A8C0-FF3CF720AA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20" name="Picture">
            <a:extLst>
              <a:ext uri="{FF2B5EF4-FFF2-40B4-BE49-F238E27FC236}">
                <a16:creationId xmlns="" xmlns:p14="http://schemas.microsoft.com/office/powerpoint/2010/main" xmlns:a16="http://schemas.microsoft.com/office/drawing/2014/main" id="{2C1931C8-E873-E3DD-B2FD-FF8FEBDF7E4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8485" y="0"/>
            <a:ext cx="5263515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this shape and browse </a:t>
            </a:r>
            <a:r>
              <a:rPr lang="en-US" dirty="0" err="1"/>
              <a:t>Templafy</a:t>
            </a:r>
            <a:r>
              <a:rPr lang="en-US" dirty="0"/>
              <a:t> to choose image</a:t>
            </a:r>
          </a:p>
          <a:p>
            <a:endParaRPr lang="en-US" dirty="0"/>
          </a:p>
        </p:txBody>
      </p:sp>
      <p:sp>
        <p:nvSpPr>
          <p:cNvPr id="5" name="Title">
            <a:extLst>
              <a:ext uri="{FF2B5EF4-FFF2-40B4-BE49-F238E27FC236}">
                <a16:creationId xmlns="" xmlns:p14="http://schemas.microsoft.com/office/powerpoint/2010/main" xmlns:a16="http://schemas.microsoft.com/office/drawing/2014/main" id="{DA71FF70-9659-0FEF-1936-E128F28A80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358775" y="1811548"/>
            <a:ext cx="6267367" cy="189984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lnSpc>
                <a:spcPts val="6500"/>
              </a:lnSpc>
              <a:defRPr sz="6000" b="0" i="0">
                <a:solidFill>
                  <a:schemeClr val="tx2"/>
                </a:solidFill>
                <a:latin typeface="+mj-lt"/>
                <a:ea typeface="Zalando Sans SemiExpanded Mediu" pitchFamily="2" charset="77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ubtitle">
            <a:extLst>
              <a:ext uri="{FF2B5EF4-FFF2-40B4-BE49-F238E27FC236}">
                <a16:creationId xmlns="" xmlns:p14="http://schemas.microsoft.com/office/powerpoint/2010/main" xmlns:a16="http://schemas.microsoft.com/office/drawing/2014/main" id="{B25A329D-1062-35DF-7680-F1F920484B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white">
          <a:xfrm>
            <a:off x="345440" y="3790484"/>
            <a:ext cx="6280702" cy="35999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i="0">
                <a:solidFill>
                  <a:schemeClr val="tx2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700" b="0">
                <a:latin typeface="+mn-lt"/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8" name="Date">
            <a:extLst>
              <a:ext uri="{FF2B5EF4-FFF2-40B4-BE49-F238E27FC236}">
                <a16:creationId xmlns="" xmlns:p14="http://schemas.microsoft.com/office/powerpoint/2010/main" xmlns:a16="http://schemas.microsoft.com/office/drawing/2014/main" id="{4F3ED142-6A6D-FA6D-FE9F-C0503A9405FD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358775" y="5598000"/>
            <a:ext cx="909955" cy="360000"/>
          </a:xfrm>
          <a:prstGeom prst="rect">
            <a:avLst/>
          </a:prstGeom>
        </p:spPr>
        <p:txBody>
          <a:bodyPr anchor="b" anchorCtr="0"/>
          <a:lstStyle>
            <a:lvl1pPr>
              <a:defRPr b="0">
                <a:solidFill>
                  <a:schemeClr val="tx1"/>
                </a:solidFill>
                <a:latin typeface="+mn-lt"/>
              </a:defRPr>
            </a:lvl1pPr>
          </a:lstStyle>
          <a:p>
            <a:fld id="{F4FE9480-5F11-4292-8B92-3AFE95D1D42A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9" name="Footer">
            <a:extLst>
              <a:ext uri="{FF2B5EF4-FFF2-40B4-BE49-F238E27FC236}">
                <a16:creationId xmlns="" xmlns:p14="http://schemas.microsoft.com/office/powerpoint/2010/main" xmlns:a16="http://schemas.microsoft.com/office/drawing/2014/main" id="{B2AB9FAF-6F98-6C42-41D0-01D795837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68730" y="5598000"/>
            <a:ext cx="2959200" cy="360000"/>
          </a:xfrm>
          <a:prstGeom prst="rect">
            <a:avLst/>
          </a:prstGeom>
        </p:spPr>
        <p:txBody>
          <a:bodyPr anchor="b" anchorCtr="0"/>
          <a:lstStyle>
            <a:lvl1pPr>
              <a:defRPr b="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a16="http://schemas.microsoft.com/office/drawing/2014/main" xmlns:p14="http://schemas.microsoft.com/office/powerpoint/2010/main" val="1000012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genda section numbers">
            <a:extLst>
              <a:ext uri="{FF2B5EF4-FFF2-40B4-BE49-F238E27FC236}">
                <a16:creationId xmlns="" xmlns:p14="http://schemas.microsoft.com/office/powerpoint/2010/main" xmlns:a16="http://schemas.microsoft.com/office/drawing/2014/main" id="{B5F126B5-E284-4800-9B74-1CC2197E1A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8775" y="1439863"/>
            <a:ext cx="666416" cy="4510086"/>
          </a:xfrm>
          <a:prstGeom prst="rect">
            <a:avLst/>
          </a:prstGeom>
        </p:spPr>
        <p:txBody>
          <a:bodyPr lIns="0" rIns="90000">
            <a:noAutofit/>
          </a:bodyPr>
          <a:lstStyle>
            <a:lvl1pPr mar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0" i="0">
                <a:solidFill>
                  <a:schemeClr val="accent1">
                    <a:lumMod val="100000"/>
                  </a:schemeClr>
                </a:solidFill>
                <a:latin typeface="+mj-lt"/>
                <a:ea typeface="Zalando Sans SemiExpanded Mediu" pitchFamily="2" charset="77"/>
                <a:cs typeface="Open Sans Light" pitchFamily="2" charset="0"/>
              </a:defRPr>
            </a:lvl1pPr>
            <a:lvl2pPr mar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0" i="0">
                <a:solidFill>
                  <a:schemeClr val="accent1">
                    <a:lumMod val="100000"/>
                  </a:schemeClr>
                </a:solidFill>
                <a:latin typeface="+mj-lt"/>
                <a:ea typeface="Zalando Sans SemiExpanded Mediu" pitchFamily="2" charset="77"/>
                <a:cs typeface="Open Sans Light" pitchFamily="2" charset="0"/>
              </a:defRPr>
            </a:lvl2pPr>
            <a:lvl3pPr mar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0" i="0">
                <a:solidFill>
                  <a:schemeClr val="accent1">
                    <a:lumMod val="100000"/>
                  </a:schemeClr>
                </a:solidFill>
                <a:latin typeface="+mj-lt"/>
                <a:ea typeface="Zalando Sans SemiExpanded Mediu" pitchFamily="2" charset="77"/>
                <a:cs typeface="Open Sans Light" pitchFamily="2" charset="0"/>
              </a:defRPr>
            </a:lvl3pPr>
            <a:lvl4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0" i="0">
                <a:solidFill>
                  <a:schemeClr val="accent1">
                    <a:lumMod val="100000"/>
                  </a:schemeClr>
                </a:solidFill>
                <a:latin typeface="+mj-lt"/>
                <a:ea typeface="Zalando Sans SemiExpanded Mediu" pitchFamily="2" charset="77"/>
                <a:cs typeface="Open Sans Light" pitchFamily="2" charset="0"/>
              </a:defRPr>
            </a:lvl4pPr>
            <a:lvl5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0" i="0">
                <a:solidFill>
                  <a:schemeClr val="accent1">
                    <a:lumMod val="100000"/>
                  </a:schemeClr>
                </a:solidFill>
                <a:latin typeface="+mj-lt"/>
                <a:ea typeface="Zalando Sans SemiExpanded Mediu" pitchFamily="2" charset="77"/>
                <a:cs typeface="Open Sans Light" pitchFamily="2" charset="0"/>
              </a:defRPr>
            </a:lvl5pPr>
            <a:lvl6pPr mar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0" i="0">
                <a:solidFill>
                  <a:schemeClr val="accent1">
                    <a:lumMod val="100000"/>
                  </a:schemeClr>
                </a:solidFill>
                <a:latin typeface="+mj-lt"/>
                <a:ea typeface="Zalando Sans SemiExpanded Mediu" pitchFamily="2" charset="77"/>
                <a:cs typeface="Open Sans Light" pitchFamily="2" charset="0"/>
              </a:defRPr>
            </a:lvl6pPr>
            <a:lvl7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 sz="1600" b="0" i="0">
                <a:solidFill>
                  <a:schemeClr val="accent1">
                    <a:lumMod val="100000"/>
                  </a:schemeClr>
                </a:solidFill>
                <a:latin typeface="+mj-lt"/>
                <a:ea typeface="Zalando Sans SemiExpanded Mediu" pitchFamily="2" charset="77"/>
                <a:cs typeface="Open Sans Light" pitchFamily="2" charset="0"/>
              </a:defRPr>
            </a:lvl7pPr>
            <a:lvl8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 sz="1600" b="0" i="0">
                <a:solidFill>
                  <a:schemeClr val="accent1">
                    <a:lumMod val="100000"/>
                  </a:schemeClr>
                </a:solidFill>
                <a:latin typeface="+mj-lt"/>
                <a:ea typeface="Zalando Sans SemiExpanded Mediu" pitchFamily="2" charset="77"/>
                <a:cs typeface="Open Sans Light" pitchFamily="2" charset="0"/>
              </a:defRPr>
            </a:lvl8pPr>
            <a:lvl9pPr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 sz="1800" b="0"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9pPr>
          </a:lstStyle>
          <a:p>
            <a:pPr lvl="0"/>
            <a:r>
              <a:rPr lang="en-US" dirty="0"/>
              <a:t>01</a:t>
            </a:r>
          </a:p>
          <a:p>
            <a:pPr lvl="1"/>
            <a:r>
              <a:rPr lang="en-US" dirty="0"/>
              <a:t>02</a:t>
            </a:r>
          </a:p>
          <a:p>
            <a:pPr lvl="2"/>
            <a:r>
              <a:rPr lang="en-US" dirty="0"/>
              <a:t>03</a:t>
            </a:r>
          </a:p>
          <a:p>
            <a:pPr lvl="3"/>
            <a:r>
              <a:rPr lang="en-US" dirty="0"/>
              <a:t>04</a:t>
            </a:r>
          </a:p>
          <a:p>
            <a:pPr lvl="4"/>
            <a:r>
              <a:rPr lang="en-US" dirty="0"/>
              <a:t>05</a:t>
            </a:r>
          </a:p>
          <a:p>
            <a:pPr lvl="5"/>
            <a:r>
              <a:rPr lang="en-US" dirty="0"/>
              <a:t>06</a:t>
            </a:r>
          </a:p>
          <a:p>
            <a:pPr lvl="6"/>
            <a:r>
              <a:rPr lang="en-US" dirty="0"/>
              <a:t>07</a:t>
            </a:r>
          </a:p>
          <a:p>
            <a:pPr lvl="7"/>
            <a:r>
              <a:rPr lang="en-US" dirty="0"/>
              <a:t>08</a:t>
            </a:r>
          </a:p>
          <a:p>
            <a:pPr lvl="7"/>
            <a:r>
              <a:rPr lang="en-US" dirty="0"/>
              <a:t>09</a:t>
            </a:r>
          </a:p>
        </p:txBody>
      </p:sp>
      <p:sp>
        <p:nvSpPr>
          <p:cNvPr id="15" name="Agenda section headers">
            <a:extLst>
              <a:ext uri="{FF2B5EF4-FFF2-40B4-BE49-F238E27FC236}">
                <a16:creationId xmlns="" xmlns:p14="http://schemas.microsoft.com/office/powerpoint/2010/main" xmlns:a16="http://schemas.microsoft.com/office/drawing/2014/main" id="{6B1AA059-C698-4196-8C05-DFBF0507E6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5941" y="1439863"/>
            <a:ext cx="10805697" cy="4510086"/>
          </a:xfrm>
          <a:prstGeom prst="rect">
            <a:avLst/>
          </a:prstGeom>
        </p:spPr>
        <p:txBody>
          <a:bodyPr lIns="0" rIns="90000">
            <a:noAutofit/>
          </a:bodyPr>
          <a:lstStyle>
            <a:lvl1pPr marL="0" indent="0" algn="l">
              <a:lnSpc>
                <a:spcPct val="20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600" b="0" i="0">
                <a:solidFill>
                  <a:schemeClr val="tx1"/>
                </a:solidFill>
                <a:latin typeface="+mj-lt"/>
                <a:ea typeface="Zalando Sans SemiExpanded Mediu" pitchFamily="2" charset="77"/>
                <a:cs typeface="Open Sans Light" pitchFamily="2" charset="0"/>
              </a:defRPr>
            </a:lvl1pPr>
            <a:lvl2pPr mar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0" i="0">
                <a:latin typeface="+mj-lt"/>
                <a:ea typeface="Zalando Sans SemiExpanded Mediu" pitchFamily="2" charset="77"/>
                <a:cs typeface="Open Sans ExtraBold" pitchFamily="2" charset="0"/>
              </a:defRPr>
            </a:lvl2pPr>
            <a:lvl3pPr mar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0" i="0">
                <a:latin typeface="+mj-lt"/>
                <a:ea typeface="Zalando Sans SemiExpanded Mediu" pitchFamily="2" charset="77"/>
                <a:cs typeface="Open Sans Light" pitchFamily="2" charset="0"/>
              </a:defRPr>
            </a:lvl3pPr>
            <a:lvl4pPr mar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0" i="0">
                <a:latin typeface="+mj-lt"/>
                <a:ea typeface="Zalando Sans SemiExpanded Mediu" pitchFamily="2" charset="77"/>
                <a:cs typeface="Open Sans ExtraBold" pitchFamily="2" charset="0"/>
              </a:defRPr>
            </a:lvl4pPr>
            <a:lvl5pPr mar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0" i="0">
                <a:latin typeface="+mj-lt"/>
                <a:ea typeface="Zalando Sans SemiExpanded Mediu" pitchFamily="2" charset="77"/>
                <a:cs typeface="Open Sans Light" pitchFamily="2" charset="0"/>
              </a:defRPr>
            </a:lvl5pPr>
            <a:lvl6pPr mar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0" i="0">
                <a:latin typeface="+mj-lt"/>
                <a:ea typeface="Zalando Sans SemiExpanded Mediu" pitchFamily="2" charset="77"/>
                <a:cs typeface="Open Sans ExtraBold" pitchFamily="2" charset="0"/>
              </a:defRPr>
            </a:lvl6pPr>
            <a:lvl7pPr mar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0" i="0">
                <a:latin typeface="+mj-lt"/>
                <a:ea typeface="Zalando Sans SemiExpanded Mediu" pitchFamily="2" charset="77"/>
                <a:cs typeface="Open Sans Light" pitchFamily="2" charset="0"/>
              </a:defRPr>
            </a:lvl7pPr>
            <a:lvl8pPr mar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0" i="0">
                <a:latin typeface="+mj-lt"/>
                <a:ea typeface="Zalando Sans SemiExpanded Mediu" pitchFamily="2" charset="77"/>
                <a:cs typeface="Open Sans ExtraBold" pitchFamily="2" charset="0"/>
              </a:defRPr>
            </a:lvl8pPr>
            <a:lvl9pPr marL="0" indent="0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600" b="0" i="0">
                <a:latin typeface="+mj-lt"/>
                <a:ea typeface="Zalando Sans SemiExpanded Mediu" pitchFamily="2" charset="77"/>
                <a:cs typeface="Open Sans Light" pitchFamily="2" charset="0"/>
              </a:defRPr>
            </a:lvl9pPr>
          </a:lstStyle>
          <a:p>
            <a:pPr lvl="0"/>
            <a:r>
              <a:rPr lang="en-US" noProof="0" dirty="0"/>
              <a:t>Click to add agenda point                                                                                                               </a:t>
            </a:r>
            <a:br>
              <a:rPr lang="en-US" noProof="0" dirty="0"/>
            </a:br>
            <a:r>
              <a:rPr lang="en-US" noProof="0" dirty="0"/>
              <a:t>Enter &amp; TAB for bold text style                                                                                                              </a:t>
            </a:r>
            <a:br>
              <a:rPr lang="en-US" noProof="0" dirty="0"/>
            </a:br>
            <a:r>
              <a:rPr lang="en-US" noProof="0" dirty="0"/>
              <a:t>SHIFT+TAB to go back to previous style</a:t>
            </a:r>
            <a:endParaRPr lang="en-US" dirty="0"/>
          </a:p>
          <a:p>
            <a:pPr lvl="1"/>
            <a:r>
              <a:rPr lang="en-US" noProof="0" dirty="0"/>
              <a:t>Second level</a:t>
            </a:r>
            <a:endParaRPr lang="en-US" dirty="0"/>
          </a:p>
          <a:p>
            <a:pPr lvl="2"/>
            <a:r>
              <a:rPr lang="en-US" noProof="0" dirty="0"/>
              <a:t>Third level</a:t>
            </a:r>
            <a:endParaRPr lang="en-US" dirty="0"/>
          </a:p>
          <a:p>
            <a:pPr lvl="3"/>
            <a:r>
              <a:rPr lang="en-US" noProof="0" dirty="0"/>
              <a:t>Fourth level</a:t>
            </a:r>
            <a:endParaRPr lang="en-US" dirty="0"/>
          </a:p>
          <a:p>
            <a:pPr lvl="4"/>
            <a:r>
              <a:rPr lang="en-US" noProof="0" dirty="0"/>
              <a:t>Fifth level</a:t>
            </a:r>
            <a:endParaRPr lang="en-US" dirty="0"/>
          </a:p>
          <a:p>
            <a:pPr lvl="5"/>
            <a:r>
              <a:rPr lang="en-US" noProof="0" dirty="0"/>
              <a:t>6</a:t>
            </a:r>
            <a:endParaRPr lang="en-US" dirty="0"/>
          </a:p>
          <a:p>
            <a:pPr lvl="6"/>
            <a:r>
              <a:rPr lang="en-US" noProof="0" dirty="0"/>
              <a:t>7</a:t>
            </a:r>
            <a:endParaRPr lang="en-US" dirty="0"/>
          </a:p>
          <a:p>
            <a:pPr lvl="7"/>
            <a:r>
              <a:rPr lang="en-US" noProof="0" dirty="0"/>
              <a:t>8</a:t>
            </a:r>
            <a:endParaRPr lang="en-US" dirty="0"/>
          </a:p>
          <a:p>
            <a:pPr lvl="8"/>
            <a:r>
              <a:rPr lang="en-US" noProof="0" dirty="0"/>
              <a:t>9</a:t>
            </a:r>
            <a:endParaRPr lang="en-US" dirty="0"/>
          </a:p>
          <a:p>
            <a:pPr lvl="0"/>
            <a:endParaRPr lang="en-US" noProof="0" dirty="0"/>
          </a:p>
        </p:txBody>
      </p:sp>
      <p:cxnSp>
        <p:nvCxnSpPr>
          <p:cNvPr id="12" name="Straight Connector">
            <a:extLst>
              <a:ext uri="{FF2B5EF4-FFF2-40B4-BE49-F238E27FC236}">
                <a16:creationId xmlns="" xmlns:p14="http://schemas.microsoft.com/office/powerpoint/2010/main" xmlns:a16="http://schemas.microsoft.com/office/drawing/2014/main" id="{F71141A8-7F23-9A27-31A1-E946BDE19315}"/>
              </a:ext>
            </a:extLst>
          </p:cNvPr>
          <p:cNvCxnSpPr>
            <a:cxnSpLocks/>
          </p:cNvCxnSpPr>
          <p:nvPr userDrawn="1"/>
        </p:nvCxnSpPr>
        <p:spPr>
          <a:xfrm>
            <a:off x="320341" y="6313816"/>
            <a:ext cx="115200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">
            <a:extLst>
              <a:ext uri="{FF2B5EF4-FFF2-40B4-BE49-F238E27FC236}">
                <a16:creationId xmlns="" xmlns:p14="http://schemas.microsoft.com/office/powerpoint/2010/main" xmlns:a16="http://schemas.microsoft.com/office/drawing/2014/main" id="{7A08B419-1AF4-B5EA-6A99-BF909C5E07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775" y="453602"/>
            <a:ext cx="11472863" cy="562398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rIns="0" anchor="ctr">
            <a:normAutofit/>
          </a:bodyPr>
          <a:lstStyle>
            <a:lvl1pPr algn="l">
              <a:defRPr sz="2800" b="0" i="0" u="none" strike="noStrike">
                <a:solidFill>
                  <a:schemeClr val="tx1">
                    <a:lumMod val="100000"/>
                  </a:schemeClr>
                </a:solidFill>
                <a:latin typeface="Franklin Gothic Medium" panose="020B0603020102020204" pitchFamily="34" charset="0"/>
                <a:ea typeface="Zalando Sans SemiExpanded Mediu" pitchFamily="2" charset="77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="" xmlns:p14="http://schemas.microsoft.com/office/powerpoint/2010/main" xmlns:a16="http://schemas.microsoft.com/office/drawing/2014/main" id="{236BA9E0-0BA0-4EC3-A118-9FD8504B880C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631831" y="6413381"/>
            <a:ext cx="985275" cy="141861"/>
          </a:xfrm>
        </p:spPr>
        <p:txBody>
          <a:bodyPr/>
          <a:lstStyle/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="" xmlns:p14="http://schemas.microsoft.com/office/powerpoint/2010/main" xmlns:a16="http://schemas.microsoft.com/office/drawing/2014/main" id="{1B7A9B95-DEE8-4D10-0EB8-C051022ED428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="" xmlns:p14="http://schemas.microsoft.com/office/powerpoint/2010/main" xmlns:a16="http://schemas.microsoft.com/office/drawing/2014/main" id="{B8E0939F-8BEB-B3F4-301E-955D462A63B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="" xmlns:a16="http://schemas.microsoft.com/office/drawing/2014/main" xmlns:p14="http://schemas.microsoft.com/office/powerpoint/2010/main" val="3941145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A39967C1-A034-72D0-8703-9D0D431152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775" y="2921193"/>
            <a:ext cx="11472863" cy="1015613"/>
          </a:xfrm>
        </p:spPr>
        <p:txBody>
          <a:bodyPr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add a statement title</a:t>
            </a:r>
            <a:endParaRPr lang="en-GB" dirty="0"/>
          </a:p>
        </p:txBody>
      </p:sp>
      <p:pic>
        <p:nvPicPr>
          <p:cNvPr id="8" name="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79B7171E-6E15-0582-7AAC-5B037E5F7AF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alphaModFix amt="5000"/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12476ab0894543b7aa27d0ae972c7b67"/>
              </a:ext>
            </a:extLst>
          </a:blip>
          <a:srcRect/>
          <a:stretch/>
        </p:blipFill>
        <p:spPr>
          <a:xfrm>
            <a:off x="5572369" y="1198316"/>
            <a:ext cx="6622695" cy="566979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B6A9C67E-6233-915D-14AD-6A16C1D080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1831" y="6413381"/>
            <a:ext cx="985275" cy="141861"/>
          </a:xfrm>
        </p:spPr>
        <p:txBody>
          <a:bodyPr/>
          <a:lstStyle/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5B3F7729-AA1F-C66F-44CB-97F430149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ADCF37B6-A415-ADF5-0B24-3BC8B9864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="" xmlns:a16="http://schemas.microsoft.com/office/drawing/2014/main" xmlns:asvg="http://schemas.microsoft.com/office/drawing/2016/SVG/main" xmlns:p14="http://schemas.microsoft.com/office/powerpoint/2010/main" val="4124709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"/>
          <p:cNvSpPr>
            <a:spLocks noGrp="1"/>
          </p:cNvSpPr>
          <p:nvPr>
            <p:ph idx="1" hasCustomPrompt="1"/>
          </p:nvPr>
        </p:nvSpPr>
        <p:spPr>
          <a:xfrm>
            <a:off x="358775" y="2062926"/>
            <a:ext cx="11472863" cy="3894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600">
                <a:latin typeface="+mn-lt"/>
              </a:defRPr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buNone/>
              <a:defRPr>
                <a:latin typeface="+mn-lt"/>
              </a:defRPr>
            </a:lvl9pPr>
          </a:lstStyle>
          <a:p>
            <a:pPr lvl="0"/>
            <a:r>
              <a:rPr lang="en-US" noProof="0" dirty="0"/>
              <a:t>Click to add text </a:t>
            </a:r>
            <a:br>
              <a:rPr lang="en-US" noProof="0" dirty="0"/>
            </a:br>
            <a:r>
              <a:rPr lang="en-US" noProof="0" dirty="0"/>
              <a:t>Enter &amp; TAB for next text style </a:t>
            </a:r>
            <a:br>
              <a:rPr lang="en-US" noProof="0" dirty="0"/>
            </a:br>
            <a:r>
              <a:rPr lang="en-US" noProof="0" dirty="0"/>
              <a:t>SHIFT+TAB to go back to previous style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6</a:t>
            </a:r>
          </a:p>
          <a:p>
            <a:pPr lvl="6"/>
            <a:r>
              <a:rPr lang="en-US" noProof="0" dirty="0"/>
              <a:t>7</a:t>
            </a:r>
          </a:p>
          <a:p>
            <a:pPr lvl="7"/>
            <a:r>
              <a:rPr lang="en-US" noProof="0" dirty="0"/>
              <a:t>8</a:t>
            </a:r>
          </a:p>
          <a:p>
            <a:pPr lvl="8"/>
            <a:r>
              <a:rPr lang="en-US" noProof="0" dirty="0"/>
              <a:t>9</a:t>
            </a:r>
          </a:p>
        </p:txBody>
      </p:sp>
      <p:sp>
        <p:nvSpPr>
          <p:cNvPr id="20" name="Title">
            <a:extLst>
              <a:ext uri="{FF2B5EF4-FFF2-40B4-BE49-F238E27FC236}">
                <a16:creationId xmlns="" xmlns:p14="http://schemas.microsoft.com/office/powerpoint/2010/main" xmlns:p15="http://schemas.microsoft.com/office/powerpoint/2012/main" xmlns:a16="http://schemas.microsoft.com/office/drawing/2014/main" id="{5F8E7597-0006-1EB3-22AA-BA0CD9C601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775" y="453602"/>
            <a:ext cx="11472863" cy="562398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rIns="0" anchor="ctr">
            <a:normAutofit/>
          </a:bodyPr>
          <a:lstStyle>
            <a:lvl1pPr algn="l">
              <a:defRPr sz="2800" b="0" i="0" u="none" strike="noStrike">
                <a:solidFill>
                  <a:schemeClr val="tx1">
                    <a:lumMod val="100000"/>
                  </a:schemeClr>
                </a:solidFill>
                <a:latin typeface="Franklin Gothic Medium" panose="020B0603020102020204" pitchFamily="34" charset="0"/>
                <a:ea typeface="Zalando Sans SemiExpanded Mediu" pitchFamily="2" charset="77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4" name="Straight Connector">
            <a:extLst>
              <a:ext uri="{FF2B5EF4-FFF2-40B4-BE49-F238E27FC236}">
                <a16:creationId xmlns="" xmlns:p14="http://schemas.microsoft.com/office/powerpoint/2010/main" xmlns:p15="http://schemas.microsoft.com/office/powerpoint/2012/main" xmlns:a16="http://schemas.microsoft.com/office/drawing/2014/main" id="{571A5768-D7EF-C897-7324-524005B594B4}"/>
              </a:ext>
            </a:extLst>
          </p:cNvPr>
          <p:cNvCxnSpPr>
            <a:cxnSpLocks/>
          </p:cNvCxnSpPr>
          <p:nvPr userDrawn="1"/>
        </p:nvCxnSpPr>
        <p:spPr>
          <a:xfrm>
            <a:off x="320341" y="6313816"/>
            <a:ext cx="115200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ubtitle">
            <a:extLst>
              <a:ext uri="{FF2B5EF4-FFF2-40B4-BE49-F238E27FC236}">
                <a16:creationId xmlns="" xmlns:p14="http://schemas.microsoft.com/office/powerpoint/2010/main" xmlns:p15="http://schemas.microsoft.com/office/powerpoint/2012/main" xmlns:a16="http://schemas.microsoft.com/office/drawing/2014/main" id="{AD57BEBB-2481-9B1F-55BB-DBB636E219F0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360939" y="1038296"/>
            <a:ext cx="11470699" cy="34531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i="0">
                <a:latin typeface="+mn-lt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  <a:lvl2pPr marL="800100" indent="-342900" algn="l">
              <a:buFont typeface="Arial" panose="020B0604020202020204" pitchFamily="34" charset="0"/>
              <a:buChar char="•"/>
              <a:defRPr sz="2000"/>
            </a:lvl2pPr>
            <a:lvl3pPr marL="1200150" indent="-285750" algn="l">
              <a:buFont typeface="Arial" panose="020B0604020202020204" pitchFamily="34" charset="0"/>
              <a:buChar char="•"/>
              <a:defRPr sz="2000"/>
            </a:lvl3pPr>
            <a:lvl4pPr marL="1657350" indent="-285750" algn="l">
              <a:buFont typeface="Arial" panose="020B0604020202020204" pitchFamily="34" charset="0"/>
              <a:buChar char="•"/>
              <a:defRPr sz="2000"/>
            </a:lvl4pPr>
            <a:lvl5pPr marL="2114550" indent="-285750" algn="l">
              <a:buFont typeface="Arial" panose="020B0604020202020204" pitchFamily="34" charset="0"/>
              <a:buChar char="•"/>
              <a:defRPr sz="2000"/>
            </a:lvl5pPr>
            <a:lvl6pPr marL="2571750" indent="-285750" algn="l">
              <a:buFont typeface="Arial" panose="020B0604020202020204" pitchFamily="34" charset="0"/>
              <a:buChar char="•"/>
              <a:defRPr sz="2000"/>
            </a:lvl6pPr>
            <a:lvl7pPr marL="3028950" indent="-285750" algn="l">
              <a:buFont typeface="Arial" panose="020B0604020202020204" pitchFamily="34" charset="0"/>
              <a:buChar char="•"/>
              <a:defRPr sz="2000"/>
            </a:lvl7pPr>
            <a:lvl8pPr marL="3486150" indent="-285750" algn="l">
              <a:buFont typeface="Arial" panose="020B0604020202020204" pitchFamily="34" charset="0"/>
              <a:buChar char="•"/>
              <a:defRPr sz="2000"/>
            </a:lvl8pPr>
            <a:lvl9pPr marL="3943350" indent="-285750" algn="l"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noProof="0" dirty="0"/>
              <a:t>Click to add subtitle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="" xmlns:p14="http://schemas.microsoft.com/office/powerpoint/2010/main" xmlns:p15="http://schemas.microsoft.com/office/powerpoint/2012/main" xmlns:a16="http://schemas.microsoft.com/office/drawing/2014/main" id="{20C19742-DE15-E483-79BE-C520168AE6A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31831" y="6413381"/>
            <a:ext cx="985275" cy="141861"/>
          </a:xfrm>
        </p:spPr>
        <p:txBody>
          <a:bodyPr/>
          <a:lstStyle/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="" xmlns:p14="http://schemas.microsoft.com/office/powerpoint/2010/main" xmlns:p15="http://schemas.microsoft.com/office/powerpoint/2012/main" xmlns:a16="http://schemas.microsoft.com/office/drawing/2014/main" id="{5205C0B1-D01A-88A6-2DB4-39C3CFD2D7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="" xmlns:p14="http://schemas.microsoft.com/office/powerpoint/2010/main" xmlns:p15="http://schemas.microsoft.com/office/powerpoint/2012/main" xmlns:a16="http://schemas.microsoft.com/office/drawing/2014/main" id="{06201E9C-43CC-D6B6-909A-13CCB6A9E61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="" xmlns:a16="http://schemas.microsoft.com/office/drawing/2014/main" xmlns:p15="http://schemas.microsoft.com/office/powerpoint/2012/main" xmlns:p14="http://schemas.microsoft.com/office/powerpoint/2010/main" val="3711204083"/>
      </p:ext>
    </p:extLst>
  </p:cSld>
  <p:clrMapOvr>
    <a:masterClrMapping/>
  </p:clrMapOvr>
  <p:extLst>
    <p:ext uri="{DCECCB84-F9BA-43D5-87BE-67443E8EF086}">
      <p15:sldGuideLst xmlns="" xmlns:a16="http://schemas.microsoft.com/office/drawing/2014/main" xmlns:p14="http://schemas.microsoft.com/office/powerpoint/2010/main"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">
            <a:extLst>
              <a:ext uri="{FF2B5EF4-FFF2-40B4-BE49-F238E27FC236}">
                <a16:creationId xmlns="" xmlns:p14="http://schemas.microsoft.com/office/powerpoint/2010/main" xmlns:a16="http://schemas.microsoft.com/office/drawing/2014/main" id="{571A5768-D7EF-C897-7324-524005B594B4}"/>
              </a:ext>
            </a:extLst>
          </p:cNvPr>
          <p:cNvCxnSpPr>
            <a:cxnSpLocks/>
          </p:cNvCxnSpPr>
          <p:nvPr userDrawn="1"/>
        </p:nvCxnSpPr>
        <p:spPr>
          <a:xfrm>
            <a:off x="320341" y="6313816"/>
            <a:ext cx="115200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lumn Content 2">
            <a:extLst>
              <a:ext uri="{FF2B5EF4-FFF2-40B4-BE49-F238E27FC236}">
                <a16:creationId xmlns="" xmlns:p14="http://schemas.microsoft.com/office/powerpoint/2010/main" xmlns:a16="http://schemas.microsoft.com/office/drawing/2014/main" id="{3A08081C-57C6-2B50-49D1-E687AEBFD67A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291659" y="2062927"/>
            <a:ext cx="5539979" cy="3894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600">
                <a:latin typeface="+mn-lt"/>
              </a:defRPr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US" noProof="0" dirty="0"/>
              <a:t>Click to add text                                                                                                                                                                                                                                                   Enter &amp; TAB for next text style                                                                                                                                                                                                              SHIFT+TAB to go back to previous style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6</a:t>
            </a:r>
          </a:p>
          <a:p>
            <a:pPr lvl="6"/>
            <a:r>
              <a:rPr lang="en-US" noProof="0" dirty="0"/>
              <a:t>7</a:t>
            </a:r>
          </a:p>
          <a:p>
            <a:pPr lvl="7"/>
            <a:r>
              <a:rPr lang="en-US" noProof="0" dirty="0"/>
              <a:t>8</a:t>
            </a:r>
          </a:p>
          <a:p>
            <a:pPr lvl="8"/>
            <a:r>
              <a:rPr lang="en-US" noProof="0" dirty="0"/>
              <a:t>9</a:t>
            </a:r>
          </a:p>
        </p:txBody>
      </p:sp>
      <p:sp>
        <p:nvSpPr>
          <p:cNvPr id="3" name="Content Column 1"/>
          <p:cNvSpPr>
            <a:spLocks noGrp="1"/>
          </p:cNvSpPr>
          <p:nvPr>
            <p:ph idx="1" hasCustomPrompt="1"/>
          </p:nvPr>
        </p:nvSpPr>
        <p:spPr>
          <a:xfrm>
            <a:off x="358775" y="2062927"/>
            <a:ext cx="5501966" cy="3894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600">
                <a:latin typeface="+mn-lt"/>
              </a:defRPr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US" noProof="0" dirty="0"/>
              <a:t>Click to add text                                                                                                                                                                                                                                                   Enter &amp; TAB for next text style                                                                                                                                                                                                              SHIFT+TAB to go back to previous style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6</a:t>
            </a:r>
          </a:p>
          <a:p>
            <a:pPr lvl="6"/>
            <a:r>
              <a:rPr lang="en-US" noProof="0" dirty="0"/>
              <a:t>7</a:t>
            </a:r>
          </a:p>
          <a:p>
            <a:pPr lvl="7"/>
            <a:r>
              <a:rPr lang="en-US" noProof="0" dirty="0"/>
              <a:t>8</a:t>
            </a:r>
          </a:p>
          <a:p>
            <a:pPr lvl="8"/>
            <a:r>
              <a:rPr lang="en-US" noProof="0" dirty="0"/>
              <a:t>9</a:t>
            </a:r>
          </a:p>
        </p:txBody>
      </p:sp>
      <p:sp>
        <p:nvSpPr>
          <p:cNvPr id="7" name="Subtitle">
            <a:extLst>
              <a:ext uri="{FF2B5EF4-FFF2-40B4-BE49-F238E27FC236}">
                <a16:creationId xmlns="" xmlns:p14="http://schemas.microsoft.com/office/powerpoint/2010/main" xmlns:a16="http://schemas.microsoft.com/office/drawing/2014/main" id="{5720D304-038F-8647-8923-9822E186C165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360939" y="1038296"/>
            <a:ext cx="11470699" cy="345312"/>
          </a:xfrm>
          <a:prstGeom prst="rect">
            <a:avLst/>
          </a:prstGeom>
          <a:effectLst/>
        </p:spPr>
        <p:txBody>
          <a:bodyPr vert="horz" wrap="square"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i="0" u="none" strike="noStrike">
                <a:solidFill>
                  <a:schemeClr val="tx1">
                    <a:lumMod val="100000"/>
                  </a:schemeClr>
                </a:solidFill>
                <a:latin typeface="Open Sans Light" pitchFamily="2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  <a:lvl2pPr marL="800100" indent="-342900" algn="l">
              <a:buFont typeface="Arial" panose="020B0604020202020204" pitchFamily="34" charset="0"/>
              <a:buChar char="•"/>
              <a:defRPr sz="2000"/>
            </a:lvl2pPr>
            <a:lvl3pPr marL="1200150" indent="-285750" algn="l">
              <a:buFont typeface="Arial" panose="020B0604020202020204" pitchFamily="34" charset="0"/>
              <a:buChar char="•"/>
              <a:defRPr sz="2000"/>
            </a:lvl3pPr>
            <a:lvl4pPr marL="1657350" indent="-285750" algn="l">
              <a:buFont typeface="Arial" panose="020B0604020202020204" pitchFamily="34" charset="0"/>
              <a:buChar char="•"/>
              <a:defRPr sz="2000"/>
            </a:lvl4pPr>
            <a:lvl5pPr marL="2114550" indent="-285750" algn="l">
              <a:buFont typeface="Arial" panose="020B0604020202020204" pitchFamily="34" charset="0"/>
              <a:buChar char="•"/>
              <a:defRPr sz="2000"/>
            </a:lvl5pPr>
            <a:lvl6pPr marL="2571750" indent="-285750" algn="l">
              <a:buFont typeface="Arial" panose="020B0604020202020204" pitchFamily="34" charset="0"/>
              <a:buChar char="•"/>
              <a:defRPr sz="2000"/>
            </a:lvl6pPr>
            <a:lvl7pPr marL="3028950" indent="-285750" algn="l">
              <a:buFont typeface="Arial" panose="020B0604020202020204" pitchFamily="34" charset="0"/>
              <a:buChar char="•"/>
              <a:defRPr sz="2000"/>
            </a:lvl7pPr>
            <a:lvl8pPr marL="3486150" indent="-285750" algn="l">
              <a:buFont typeface="Arial" panose="020B0604020202020204" pitchFamily="34" charset="0"/>
              <a:buChar char="•"/>
              <a:defRPr sz="2000"/>
            </a:lvl8pPr>
            <a:lvl9pPr marL="3943350" indent="-285750" algn="l"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noProof="0" dirty="0"/>
              <a:t>Click to add subtitle</a:t>
            </a:r>
            <a:endParaRPr lang="en-US" dirty="0"/>
          </a:p>
        </p:txBody>
      </p:sp>
      <p:sp>
        <p:nvSpPr>
          <p:cNvPr id="9" name="Title">
            <a:extLst>
              <a:ext uri="{FF2B5EF4-FFF2-40B4-BE49-F238E27FC236}">
                <a16:creationId xmlns="" xmlns:p14="http://schemas.microsoft.com/office/powerpoint/2010/main" xmlns:a16="http://schemas.microsoft.com/office/drawing/2014/main" id="{1C490523-66AC-AFF3-6BE7-86BB09E52B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775" y="453602"/>
            <a:ext cx="11472863" cy="562398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rIns="0" anchor="ctr">
            <a:normAutofit/>
          </a:bodyPr>
          <a:lstStyle>
            <a:lvl1pPr algn="l">
              <a:defRPr sz="2800" b="0" i="0" u="none" strike="noStrike">
                <a:solidFill>
                  <a:schemeClr val="tx1">
                    <a:lumMod val="100000"/>
                  </a:schemeClr>
                </a:solidFill>
                <a:latin typeface="Franklin Gothic Medium" panose="020B0603020102020204" pitchFamily="34" charset="0"/>
                <a:ea typeface="Zalando Sans SemiExpanded Mediu" pitchFamily="2" charset="77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="" xmlns:p14="http://schemas.microsoft.com/office/powerpoint/2010/main" xmlns:a16="http://schemas.microsoft.com/office/drawing/2014/main" id="{F10E9513-621E-139C-C6E4-148A5CE2968F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631831" y="6413381"/>
            <a:ext cx="985275" cy="141861"/>
          </a:xfrm>
        </p:spPr>
        <p:txBody>
          <a:bodyPr/>
          <a:lstStyle/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="" xmlns:p14="http://schemas.microsoft.com/office/powerpoint/2010/main" xmlns:a16="http://schemas.microsoft.com/office/drawing/2014/main" id="{8B2FA3AC-57D6-6D65-6AB0-B1A483D9ED6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="" xmlns:p14="http://schemas.microsoft.com/office/powerpoint/2010/main" xmlns:a16="http://schemas.microsoft.com/office/drawing/2014/main" id="{CE6001AD-99B9-D0CC-EEA8-390C457DAC9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="" xmlns:a16="http://schemas.microsoft.com/office/drawing/2014/main" xmlns:p14="http://schemas.microsoft.com/office/powerpoint/2010/main" val="377257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">
            <a:extLst>
              <a:ext uri="{FF2B5EF4-FFF2-40B4-BE49-F238E27FC236}">
                <a16:creationId xmlns="" xmlns:p14="http://schemas.microsoft.com/office/powerpoint/2010/main" xmlns:a16="http://schemas.microsoft.com/office/drawing/2014/main" id="{571A5768-D7EF-C897-7324-524005B594B4}"/>
              </a:ext>
            </a:extLst>
          </p:cNvPr>
          <p:cNvCxnSpPr>
            <a:cxnSpLocks/>
          </p:cNvCxnSpPr>
          <p:nvPr userDrawn="1"/>
        </p:nvCxnSpPr>
        <p:spPr>
          <a:xfrm>
            <a:off x="320341" y="6313816"/>
            <a:ext cx="115200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lumn Content 2">
            <a:extLst>
              <a:ext uri="{FF2B5EF4-FFF2-40B4-BE49-F238E27FC236}">
                <a16:creationId xmlns="" xmlns:p14="http://schemas.microsoft.com/office/powerpoint/2010/main" xmlns:a16="http://schemas.microsoft.com/office/drawing/2014/main" id="{3A08081C-57C6-2B50-49D1-E687AEBFD67A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274504" y="2051246"/>
            <a:ext cx="3641408" cy="3894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600">
                <a:latin typeface="+mn-lt"/>
              </a:defRPr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US" noProof="0" dirty="0"/>
              <a:t>Click to add text                                                                                                                                                                                                                                                   Enter &amp; TAB for next text style                                                                                                                                                                                                              SHIFT+TAB to go back to previous style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6</a:t>
            </a:r>
          </a:p>
          <a:p>
            <a:pPr lvl="6"/>
            <a:r>
              <a:rPr lang="en-US" noProof="0" dirty="0"/>
              <a:t>7</a:t>
            </a:r>
          </a:p>
          <a:p>
            <a:pPr lvl="7"/>
            <a:r>
              <a:rPr lang="en-US" noProof="0" dirty="0"/>
              <a:t>8</a:t>
            </a:r>
          </a:p>
          <a:p>
            <a:pPr lvl="8"/>
            <a:r>
              <a:rPr lang="en-US" noProof="0" dirty="0"/>
              <a:t>9</a:t>
            </a:r>
          </a:p>
        </p:txBody>
      </p:sp>
      <p:sp>
        <p:nvSpPr>
          <p:cNvPr id="3" name="Content Column 1"/>
          <p:cNvSpPr>
            <a:spLocks noGrp="1"/>
          </p:cNvSpPr>
          <p:nvPr>
            <p:ph idx="1" hasCustomPrompt="1"/>
          </p:nvPr>
        </p:nvSpPr>
        <p:spPr>
          <a:xfrm>
            <a:off x="358776" y="2051246"/>
            <a:ext cx="3641408" cy="3894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600">
                <a:latin typeface="+mn-lt"/>
              </a:defRPr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US" noProof="0" dirty="0"/>
              <a:t>Click to add text                                                                                                                                                                                                                                                   Enter &amp; TAB for next text style                                                                                                                                                                                                              SHIFT+TAB to go back to previous style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6</a:t>
            </a:r>
          </a:p>
          <a:p>
            <a:pPr lvl="6"/>
            <a:r>
              <a:rPr lang="en-US" noProof="0" dirty="0"/>
              <a:t>7</a:t>
            </a:r>
          </a:p>
          <a:p>
            <a:pPr lvl="7"/>
            <a:r>
              <a:rPr lang="en-US" noProof="0" dirty="0"/>
              <a:t>8</a:t>
            </a:r>
          </a:p>
          <a:p>
            <a:pPr lvl="8"/>
            <a:r>
              <a:rPr lang="en-US" noProof="0" dirty="0"/>
              <a:t>9</a:t>
            </a:r>
          </a:p>
        </p:txBody>
      </p:sp>
      <p:sp>
        <p:nvSpPr>
          <p:cNvPr id="7" name="Subtitle">
            <a:extLst>
              <a:ext uri="{FF2B5EF4-FFF2-40B4-BE49-F238E27FC236}">
                <a16:creationId xmlns="" xmlns:p14="http://schemas.microsoft.com/office/powerpoint/2010/main" xmlns:a16="http://schemas.microsoft.com/office/drawing/2014/main" id="{5720D304-038F-8647-8923-9822E186C165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360939" y="1038296"/>
            <a:ext cx="11470699" cy="345312"/>
          </a:xfrm>
          <a:prstGeom prst="rect">
            <a:avLst/>
          </a:prstGeom>
          <a:effectLst/>
        </p:spPr>
        <p:txBody>
          <a:bodyPr vert="horz" wrap="square"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i="0" u="none" strike="noStrike">
                <a:solidFill>
                  <a:schemeClr val="tx1">
                    <a:lumMod val="100000"/>
                  </a:schemeClr>
                </a:solidFill>
                <a:latin typeface="Open Sans Light" pitchFamily="2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  <a:lvl2pPr marL="800100" indent="-342900" algn="l">
              <a:buFont typeface="Arial" panose="020B0604020202020204" pitchFamily="34" charset="0"/>
              <a:buChar char="•"/>
              <a:defRPr sz="2000"/>
            </a:lvl2pPr>
            <a:lvl3pPr marL="1200150" indent="-285750" algn="l">
              <a:buFont typeface="Arial" panose="020B0604020202020204" pitchFamily="34" charset="0"/>
              <a:buChar char="•"/>
              <a:defRPr sz="2000"/>
            </a:lvl3pPr>
            <a:lvl4pPr marL="1657350" indent="-285750" algn="l">
              <a:buFont typeface="Arial" panose="020B0604020202020204" pitchFamily="34" charset="0"/>
              <a:buChar char="•"/>
              <a:defRPr sz="2000"/>
            </a:lvl4pPr>
            <a:lvl5pPr marL="2114550" indent="-285750" algn="l">
              <a:buFont typeface="Arial" panose="020B0604020202020204" pitchFamily="34" charset="0"/>
              <a:buChar char="•"/>
              <a:defRPr sz="2000"/>
            </a:lvl5pPr>
            <a:lvl6pPr marL="2571750" indent="-285750" algn="l">
              <a:buFont typeface="Arial" panose="020B0604020202020204" pitchFamily="34" charset="0"/>
              <a:buChar char="•"/>
              <a:defRPr sz="2000"/>
            </a:lvl6pPr>
            <a:lvl7pPr marL="3028950" indent="-285750" algn="l">
              <a:buFont typeface="Arial" panose="020B0604020202020204" pitchFamily="34" charset="0"/>
              <a:buChar char="•"/>
              <a:defRPr sz="2000"/>
            </a:lvl7pPr>
            <a:lvl8pPr marL="3486150" indent="-285750" algn="l">
              <a:buFont typeface="Arial" panose="020B0604020202020204" pitchFamily="34" charset="0"/>
              <a:buChar char="•"/>
              <a:defRPr sz="2000"/>
            </a:lvl8pPr>
            <a:lvl9pPr marL="3943350" indent="-285750" algn="l"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noProof="0" dirty="0"/>
              <a:t>Click to add subtitle</a:t>
            </a:r>
            <a:endParaRPr lang="en-US" dirty="0"/>
          </a:p>
        </p:txBody>
      </p:sp>
      <p:sp>
        <p:nvSpPr>
          <p:cNvPr id="9" name="Title">
            <a:extLst>
              <a:ext uri="{FF2B5EF4-FFF2-40B4-BE49-F238E27FC236}">
                <a16:creationId xmlns="" xmlns:p14="http://schemas.microsoft.com/office/powerpoint/2010/main" xmlns:a16="http://schemas.microsoft.com/office/drawing/2014/main" id="{1C490523-66AC-AFF3-6BE7-86BB09E52B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775" y="453602"/>
            <a:ext cx="11472863" cy="562398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rIns="0" anchor="ctr">
            <a:normAutofit/>
          </a:bodyPr>
          <a:lstStyle>
            <a:lvl1pPr algn="l">
              <a:defRPr sz="2800" b="0" i="0" u="none" strike="noStrike">
                <a:solidFill>
                  <a:schemeClr val="tx1">
                    <a:lumMod val="100000"/>
                  </a:schemeClr>
                </a:solidFill>
                <a:latin typeface="Franklin Gothic Medium" panose="020B0603020102020204" pitchFamily="34" charset="0"/>
                <a:ea typeface="Zalando Sans SemiExpanded Mediu" pitchFamily="2" charset="77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="" xmlns:p14="http://schemas.microsoft.com/office/powerpoint/2010/main" xmlns:a16="http://schemas.microsoft.com/office/drawing/2014/main" id="{F10E9513-621E-139C-C6E4-148A5CE2968F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631831" y="6413381"/>
            <a:ext cx="985275" cy="141861"/>
          </a:xfrm>
        </p:spPr>
        <p:txBody>
          <a:bodyPr/>
          <a:lstStyle/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="" xmlns:p14="http://schemas.microsoft.com/office/powerpoint/2010/main" xmlns:a16="http://schemas.microsoft.com/office/drawing/2014/main" id="{8B2FA3AC-57D6-6D65-6AB0-B1A483D9ED6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="" xmlns:p14="http://schemas.microsoft.com/office/powerpoint/2010/main" xmlns:a16="http://schemas.microsoft.com/office/drawing/2014/main" id="{CE6001AD-99B9-D0CC-EEA8-390C457DAC9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2" name="Column Content 3">
            <a:extLst>
              <a:ext uri="{FF2B5EF4-FFF2-40B4-BE49-F238E27FC236}">
                <a16:creationId xmlns="" xmlns:p14="http://schemas.microsoft.com/office/powerpoint/2010/main" xmlns:a16="http://schemas.microsoft.com/office/drawing/2014/main" id="{7A4098BD-1B09-9392-CDC4-C8D46ADB3818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8190231" y="2051246"/>
            <a:ext cx="3641408" cy="3894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600">
                <a:latin typeface="+mn-lt"/>
              </a:defRPr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US" noProof="0" dirty="0"/>
              <a:t>Click to add text                                                                                                                                                                                                                                                   Enter &amp; TAB for next text style                                                                                                                                                                                                              SHIFT+TAB to go back to previous style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6</a:t>
            </a:r>
          </a:p>
          <a:p>
            <a:pPr lvl="6"/>
            <a:r>
              <a:rPr lang="en-US" noProof="0" dirty="0"/>
              <a:t>7</a:t>
            </a:r>
          </a:p>
          <a:p>
            <a:pPr lvl="7"/>
            <a:r>
              <a:rPr lang="en-US" noProof="0" dirty="0"/>
              <a:t>8</a:t>
            </a:r>
          </a:p>
          <a:p>
            <a:pPr lvl="8"/>
            <a:r>
              <a:rPr lang="en-US" noProof="0" dirty="0"/>
              <a:t>9</a:t>
            </a:r>
          </a:p>
        </p:txBody>
      </p:sp>
    </p:spTree>
    <p:extLst>
      <p:ext uri="{BB962C8B-B14F-4D97-AF65-F5344CB8AC3E}">
        <p14:creationId xmlns="" xmlns:a16="http://schemas.microsoft.com/office/drawing/2014/main" xmlns:p14="http://schemas.microsoft.com/office/powerpoint/2010/main" val="978004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p14="http://schemas.microsoft.com/office/powerpoint/2010/main" xmlns:a16="http://schemas.microsoft.com/office/drawing/2014/main" id="{8D599537-A4B1-640A-06D6-D3BB4532C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p14="http://schemas.microsoft.com/office/powerpoint/2010/main" xmlns:a16="http://schemas.microsoft.com/office/drawing/2014/main" id="{6697DA70-8147-5458-DC27-11C189545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p14="http://schemas.microsoft.com/office/powerpoint/2010/main" xmlns:a16="http://schemas.microsoft.com/office/drawing/2014/main" id="{C5E534B3-90EF-B2E0-1C2F-BF1C7439D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="" xmlns:a16="http://schemas.microsoft.com/office/drawing/2014/main" xmlns:p14="http://schemas.microsoft.com/office/powerpoint/2010/main" val="674881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="" xmlns:p14="http://schemas.microsoft.com/office/powerpoint/2010/main" xmlns:a16="http://schemas.microsoft.com/office/drawing/2014/main" id="{1453C7EE-6EE3-A90A-9CEA-10BBD10A7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  <a:endParaRPr lang="en-AU" dirty="0"/>
          </a:p>
        </p:txBody>
      </p:sp>
      <p:sp>
        <p:nvSpPr>
          <p:cNvPr id="3" name="Date Placeholder">
            <a:extLst>
              <a:ext uri="{FF2B5EF4-FFF2-40B4-BE49-F238E27FC236}">
                <a16:creationId xmlns="" xmlns:p14="http://schemas.microsoft.com/office/powerpoint/2010/main" xmlns:a16="http://schemas.microsoft.com/office/drawing/2014/main" id="{8D599537-A4B1-640A-06D6-D3BB4532C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4" name="Footer Placeholder">
            <a:extLst>
              <a:ext uri="{FF2B5EF4-FFF2-40B4-BE49-F238E27FC236}">
                <a16:creationId xmlns="" xmlns:p14="http://schemas.microsoft.com/office/powerpoint/2010/main" xmlns:a16="http://schemas.microsoft.com/office/drawing/2014/main" id="{6697DA70-8147-5458-DC27-11C189545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p14="http://schemas.microsoft.com/office/powerpoint/2010/main" xmlns:a16="http://schemas.microsoft.com/office/drawing/2014/main" id="{C5E534B3-90EF-B2E0-1C2F-BF1C7439D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  <p:cxnSp>
        <p:nvCxnSpPr>
          <p:cNvPr id="8" name="Straight Connector">
            <a:extLst>
              <a:ext uri="{FF2B5EF4-FFF2-40B4-BE49-F238E27FC236}">
                <a16:creationId xmlns="" xmlns:p14="http://schemas.microsoft.com/office/powerpoint/2010/main" xmlns:a16="http://schemas.microsoft.com/office/drawing/2014/main" id="{A1F9A7E5-06F1-A2B6-2F75-57152BE869AA}"/>
              </a:ext>
            </a:extLst>
          </p:cNvPr>
          <p:cNvCxnSpPr>
            <a:cxnSpLocks/>
          </p:cNvCxnSpPr>
          <p:nvPr userDrawn="1"/>
        </p:nvCxnSpPr>
        <p:spPr>
          <a:xfrm>
            <a:off x="320341" y="6313816"/>
            <a:ext cx="115200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">
            <a:extLst>
              <a:ext uri="{FF2B5EF4-FFF2-40B4-BE49-F238E27FC236}">
                <a16:creationId xmlns="" xmlns:p14="http://schemas.microsoft.com/office/powerpoint/2010/main" xmlns:a16="http://schemas.microsoft.com/office/drawing/2014/main" id="{72DF5EAE-EEB5-43E7-7CDD-D9A778CBC5C7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360939" y="1038296"/>
            <a:ext cx="11470699" cy="34531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i="0">
                <a:latin typeface="+mn-lt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  <a:lvl2pPr marL="800100" indent="-342900" algn="l">
              <a:buFont typeface="Arial" panose="020B0604020202020204" pitchFamily="34" charset="0"/>
              <a:buChar char="•"/>
              <a:defRPr sz="2000"/>
            </a:lvl2pPr>
            <a:lvl3pPr marL="1200150" indent="-285750" algn="l">
              <a:buFont typeface="Arial" panose="020B0604020202020204" pitchFamily="34" charset="0"/>
              <a:buChar char="•"/>
              <a:defRPr sz="2000"/>
            </a:lvl3pPr>
            <a:lvl4pPr marL="1657350" indent="-285750" algn="l">
              <a:buFont typeface="Arial" panose="020B0604020202020204" pitchFamily="34" charset="0"/>
              <a:buChar char="•"/>
              <a:defRPr sz="2000"/>
            </a:lvl4pPr>
            <a:lvl5pPr marL="2114550" indent="-285750" algn="l">
              <a:buFont typeface="Arial" panose="020B0604020202020204" pitchFamily="34" charset="0"/>
              <a:buChar char="•"/>
              <a:defRPr sz="2000"/>
            </a:lvl5pPr>
            <a:lvl6pPr marL="2571750" indent="-285750" algn="l">
              <a:buFont typeface="Arial" panose="020B0604020202020204" pitchFamily="34" charset="0"/>
              <a:buChar char="•"/>
              <a:defRPr sz="2000"/>
            </a:lvl6pPr>
            <a:lvl7pPr marL="3028950" indent="-285750" algn="l">
              <a:buFont typeface="Arial" panose="020B0604020202020204" pitchFamily="34" charset="0"/>
              <a:buChar char="•"/>
              <a:defRPr sz="2000"/>
            </a:lvl7pPr>
            <a:lvl8pPr marL="3486150" indent="-285750" algn="l">
              <a:buFont typeface="Arial" panose="020B0604020202020204" pitchFamily="34" charset="0"/>
              <a:buChar char="•"/>
              <a:defRPr sz="2000"/>
            </a:lvl8pPr>
            <a:lvl9pPr marL="3943350" indent="-285750" algn="l"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noProof="0" dirty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="" xmlns:a16="http://schemas.microsoft.com/office/drawing/2014/main" xmlns:p14="http://schemas.microsoft.com/office/powerpoint/2010/main" val="37095547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">
            <a:extLst>
              <a:ext uri="{FF2B5EF4-FFF2-40B4-BE49-F238E27FC236}">
                <a16:creationId xmlns="" xmlns:p14="http://schemas.microsoft.com/office/powerpoint/2010/main" xmlns:a16="http://schemas.microsoft.com/office/drawing/2014/main" id="{7494F971-5270-4646-ED6D-A533CEB60F7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418030" y="0"/>
            <a:ext cx="477397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this shape and browse </a:t>
            </a:r>
            <a:r>
              <a:rPr lang="en-US" dirty="0" err="1"/>
              <a:t>Templafy</a:t>
            </a:r>
            <a:r>
              <a:rPr lang="en-US" dirty="0"/>
              <a:t> to choose image</a:t>
            </a:r>
          </a:p>
          <a:p>
            <a:endParaRPr lang="en-US" dirty="0"/>
          </a:p>
        </p:txBody>
      </p:sp>
      <p:sp>
        <p:nvSpPr>
          <p:cNvPr id="39" name="Content">
            <a:extLst>
              <a:ext uri="{FF2B5EF4-FFF2-40B4-BE49-F238E27FC236}">
                <a16:creationId xmlns="" xmlns:p14="http://schemas.microsoft.com/office/powerpoint/2010/main" xmlns:a16="http://schemas.microsoft.com/office/drawing/2014/main" id="{01473212-4031-03E0-F57E-62982F64690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8775" y="2062927"/>
            <a:ext cx="6723148" cy="3894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600">
                <a:latin typeface="+mn-lt"/>
              </a:defRPr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US" noProof="0" dirty="0"/>
              <a:t>Click to add text                                                                                                                                                                                                                                                   Enter &amp; TAB for next text style                                                                                                                                                                                                              SHIFT+TAB to go back to previous style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6</a:t>
            </a:r>
          </a:p>
          <a:p>
            <a:pPr lvl="6"/>
            <a:r>
              <a:rPr lang="en-US" noProof="0" dirty="0"/>
              <a:t>7</a:t>
            </a:r>
          </a:p>
          <a:p>
            <a:pPr lvl="7"/>
            <a:r>
              <a:rPr lang="en-US" noProof="0" dirty="0"/>
              <a:t>8</a:t>
            </a:r>
          </a:p>
          <a:p>
            <a:pPr lvl="8"/>
            <a:r>
              <a:rPr lang="en-US" noProof="0" dirty="0"/>
              <a:t>9</a:t>
            </a:r>
          </a:p>
        </p:txBody>
      </p:sp>
      <p:sp>
        <p:nvSpPr>
          <p:cNvPr id="7" name="Subtitle">
            <a:extLst>
              <a:ext uri="{FF2B5EF4-FFF2-40B4-BE49-F238E27FC236}">
                <a16:creationId xmlns="" xmlns:p14="http://schemas.microsoft.com/office/powerpoint/2010/main" xmlns:a16="http://schemas.microsoft.com/office/drawing/2014/main" id="{FD3CBE37-7F39-08EF-FFE9-3B629DD56766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360940" y="1038296"/>
            <a:ext cx="6729768" cy="345312"/>
          </a:xfrm>
          <a:prstGeom prst="rect">
            <a:avLst/>
          </a:prstGeom>
          <a:effectLst/>
        </p:spPr>
        <p:txBody>
          <a:bodyPr vert="horz" wrap="square"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i="0" u="none" strike="noStrike">
                <a:solidFill>
                  <a:schemeClr val="tx1">
                    <a:lumMod val="100000"/>
                  </a:schemeClr>
                </a:solidFill>
                <a:latin typeface="Open Sans Light" pitchFamily="2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  <a:lvl2pPr marL="800100" indent="-342900" algn="l">
              <a:buFont typeface="Arial" panose="020B0604020202020204" pitchFamily="34" charset="0"/>
              <a:buChar char="•"/>
              <a:defRPr sz="2000"/>
            </a:lvl2pPr>
            <a:lvl3pPr marL="1200150" indent="-285750" algn="l">
              <a:buFont typeface="Arial" panose="020B0604020202020204" pitchFamily="34" charset="0"/>
              <a:buChar char="•"/>
              <a:defRPr sz="2000"/>
            </a:lvl3pPr>
            <a:lvl4pPr marL="1657350" indent="-285750" algn="l">
              <a:buFont typeface="Arial" panose="020B0604020202020204" pitchFamily="34" charset="0"/>
              <a:buChar char="•"/>
              <a:defRPr sz="2000"/>
            </a:lvl4pPr>
            <a:lvl5pPr marL="2114550" indent="-285750" algn="l">
              <a:buFont typeface="Arial" panose="020B0604020202020204" pitchFamily="34" charset="0"/>
              <a:buChar char="•"/>
              <a:defRPr sz="2000"/>
            </a:lvl5pPr>
            <a:lvl6pPr marL="2571750" indent="-285750" algn="l">
              <a:buFont typeface="Arial" panose="020B0604020202020204" pitchFamily="34" charset="0"/>
              <a:buChar char="•"/>
              <a:defRPr sz="2000"/>
            </a:lvl6pPr>
            <a:lvl7pPr marL="3028950" indent="-285750" algn="l">
              <a:buFont typeface="Arial" panose="020B0604020202020204" pitchFamily="34" charset="0"/>
              <a:buChar char="•"/>
              <a:defRPr sz="2000"/>
            </a:lvl7pPr>
            <a:lvl8pPr marL="3486150" indent="-285750" algn="l">
              <a:buFont typeface="Arial" panose="020B0604020202020204" pitchFamily="34" charset="0"/>
              <a:buChar char="•"/>
              <a:defRPr sz="2000"/>
            </a:lvl8pPr>
            <a:lvl9pPr marL="3943350" indent="-285750" algn="l"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noProof="0" dirty="0"/>
              <a:t>Click to add subtitle</a:t>
            </a:r>
            <a:endParaRPr lang="en-US" dirty="0"/>
          </a:p>
        </p:txBody>
      </p:sp>
      <p:sp>
        <p:nvSpPr>
          <p:cNvPr id="6" name="Title">
            <a:extLst>
              <a:ext uri="{FF2B5EF4-FFF2-40B4-BE49-F238E27FC236}">
                <a16:creationId xmlns="" xmlns:p14="http://schemas.microsoft.com/office/powerpoint/2010/main" xmlns:a16="http://schemas.microsoft.com/office/drawing/2014/main" id="{A7203040-4C73-E074-9289-BD16473170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776" y="453602"/>
            <a:ext cx="6725516" cy="562398"/>
          </a:xfrm>
          <a:prstGeom prst="rect">
            <a:avLst/>
          </a:prstGeom>
          <a:ln>
            <a:noFill/>
          </a:ln>
          <a:effectLst/>
        </p:spPr>
        <p:txBody>
          <a:bodyPr vert="horz" wrap="square" lIns="0" rIns="0" anchor="ctr">
            <a:normAutofit/>
          </a:bodyPr>
          <a:lstStyle>
            <a:lvl1pPr algn="l">
              <a:defRPr sz="2800" b="0" i="0" u="none" strike="noStrike">
                <a:solidFill>
                  <a:schemeClr val="tx1">
                    <a:lumMod val="100000"/>
                  </a:schemeClr>
                </a:solidFill>
                <a:latin typeface="Franklin Gothic Medium" panose="020B0603020102020204" pitchFamily="34" charset="0"/>
                <a:ea typeface="Zalando Sans SemiExpanded Mediu" pitchFamily="2" charset="77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p14="http://schemas.microsoft.com/office/powerpoint/2010/main" xmlns:a16="http://schemas.microsoft.com/office/drawing/2014/main" id="{BF79BA17-8925-AB0F-908F-06011F5A64F1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631831" y="6413381"/>
            <a:ext cx="985275" cy="141861"/>
          </a:xfrm>
        </p:spPr>
        <p:txBody>
          <a:bodyPr/>
          <a:lstStyle/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p14="http://schemas.microsoft.com/office/powerpoint/2010/main" xmlns:a16="http://schemas.microsoft.com/office/drawing/2014/main" id="{72026B17-0303-3A3D-DAAC-7A1B31DE819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p14="http://schemas.microsoft.com/office/powerpoint/2010/main" xmlns:a16="http://schemas.microsoft.com/office/drawing/2014/main" id="{1F704E00-1D79-BAEB-93A2-099C7CFABCA8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="" xmlns:a16="http://schemas.microsoft.com/office/drawing/2014/main" xmlns:p14="http://schemas.microsoft.com/office/powerpoint/2010/main" val="27007976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">
            <a:extLst>
              <a:ext uri="{FF2B5EF4-FFF2-40B4-BE49-F238E27FC236}">
                <a16:creationId xmlns="" xmlns:p14="http://schemas.microsoft.com/office/powerpoint/2010/main" xmlns:a16="http://schemas.microsoft.com/office/drawing/2014/main" id="{5636525D-B8C4-55B0-0FFD-147EDE07ECC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93525" y="2062927"/>
            <a:ext cx="6738114" cy="3894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600">
                <a:latin typeface="+mn-lt"/>
              </a:defRPr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US" noProof="0" dirty="0"/>
              <a:t>Click to add text                                                                                                                                                                                                                                                   Enter &amp; TAB for next text style                                                                                                                                                                                                              SHIFT+TAB to go back to previous style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6</a:t>
            </a:r>
          </a:p>
          <a:p>
            <a:pPr lvl="6"/>
            <a:r>
              <a:rPr lang="en-US" noProof="0" dirty="0"/>
              <a:t>7</a:t>
            </a:r>
          </a:p>
          <a:p>
            <a:pPr lvl="7"/>
            <a:r>
              <a:rPr lang="en-US" noProof="0" dirty="0"/>
              <a:t>8</a:t>
            </a:r>
          </a:p>
          <a:p>
            <a:pPr lvl="8"/>
            <a:r>
              <a:rPr lang="en-US" noProof="0" dirty="0"/>
              <a:t>9</a:t>
            </a:r>
          </a:p>
        </p:txBody>
      </p:sp>
      <p:sp>
        <p:nvSpPr>
          <p:cNvPr id="3" name="Picture">
            <a:extLst>
              <a:ext uri="{FF2B5EF4-FFF2-40B4-BE49-F238E27FC236}">
                <a16:creationId xmlns="" xmlns:p14="http://schemas.microsoft.com/office/powerpoint/2010/main" xmlns:a16="http://schemas.microsoft.com/office/drawing/2014/main" id="{93BED1E5-C2CB-0774-C620-163940679EB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0" y="-1"/>
            <a:ext cx="4773181" cy="68579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this shape and browse </a:t>
            </a:r>
            <a:r>
              <a:rPr lang="en-US" dirty="0" err="1"/>
              <a:t>Templafy</a:t>
            </a:r>
            <a:r>
              <a:rPr lang="en-US" dirty="0"/>
              <a:t> to choose image</a:t>
            </a:r>
          </a:p>
          <a:p>
            <a:endParaRPr lang="en-US" dirty="0"/>
          </a:p>
        </p:txBody>
      </p:sp>
      <p:sp>
        <p:nvSpPr>
          <p:cNvPr id="7" name="Subtitle">
            <a:extLst>
              <a:ext uri="{FF2B5EF4-FFF2-40B4-BE49-F238E27FC236}">
                <a16:creationId xmlns="" xmlns:p14="http://schemas.microsoft.com/office/powerpoint/2010/main" xmlns:a16="http://schemas.microsoft.com/office/drawing/2014/main" id="{E0AD6886-DB7D-97AB-43E6-415CBCC0ED33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5093523" y="1031051"/>
            <a:ext cx="6738115" cy="345312"/>
          </a:xfrm>
          <a:prstGeom prst="rect">
            <a:avLst/>
          </a:prstGeom>
          <a:effectLst/>
        </p:spPr>
        <p:txBody>
          <a:bodyPr vert="horz" wrap="square"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i="0" u="none" strike="noStrike">
                <a:solidFill>
                  <a:schemeClr val="tx1">
                    <a:lumMod val="100000"/>
                  </a:schemeClr>
                </a:solidFill>
                <a:latin typeface="Open Sans Light" pitchFamily="2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  <a:lvl2pPr marL="800100" indent="-342900" algn="l">
              <a:buFont typeface="Arial" panose="020B0604020202020204" pitchFamily="34" charset="0"/>
              <a:buChar char="•"/>
              <a:defRPr sz="2000"/>
            </a:lvl2pPr>
            <a:lvl3pPr marL="1200150" indent="-285750" algn="l">
              <a:buFont typeface="Arial" panose="020B0604020202020204" pitchFamily="34" charset="0"/>
              <a:buChar char="•"/>
              <a:defRPr sz="2000"/>
            </a:lvl3pPr>
            <a:lvl4pPr marL="1657350" indent="-285750" algn="l">
              <a:buFont typeface="Arial" panose="020B0604020202020204" pitchFamily="34" charset="0"/>
              <a:buChar char="•"/>
              <a:defRPr sz="2000"/>
            </a:lvl4pPr>
            <a:lvl5pPr marL="2114550" indent="-285750" algn="l">
              <a:buFont typeface="Arial" panose="020B0604020202020204" pitchFamily="34" charset="0"/>
              <a:buChar char="•"/>
              <a:defRPr sz="2000"/>
            </a:lvl5pPr>
            <a:lvl6pPr marL="2571750" indent="-285750" algn="l">
              <a:buFont typeface="Arial" panose="020B0604020202020204" pitchFamily="34" charset="0"/>
              <a:buChar char="•"/>
              <a:defRPr sz="2000"/>
            </a:lvl6pPr>
            <a:lvl7pPr marL="3028950" indent="-285750" algn="l">
              <a:buFont typeface="Arial" panose="020B0604020202020204" pitchFamily="34" charset="0"/>
              <a:buChar char="•"/>
              <a:defRPr sz="2000"/>
            </a:lvl7pPr>
            <a:lvl8pPr marL="3486150" indent="-285750" algn="l">
              <a:buFont typeface="Arial" panose="020B0604020202020204" pitchFamily="34" charset="0"/>
              <a:buChar char="•"/>
              <a:defRPr sz="2000"/>
            </a:lvl8pPr>
            <a:lvl9pPr marL="3943350" indent="-285750" algn="l"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noProof="0" dirty="0"/>
              <a:t>Click to add subtitle</a:t>
            </a:r>
            <a:endParaRPr lang="en-US" dirty="0"/>
          </a:p>
        </p:txBody>
      </p:sp>
      <p:sp>
        <p:nvSpPr>
          <p:cNvPr id="6" name="Title">
            <a:extLst>
              <a:ext uri="{FF2B5EF4-FFF2-40B4-BE49-F238E27FC236}">
                <a16:creationId xmlns="" xmlns:p14="http://schemas.microsoft.com/office/powerpoint/2010/main" xmlns:a16="http://schemas.microsoft.com/office/drawing/2014/main" id="{0A9D3F90-69BC-6257-2E2A-437495028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93525" y="441325"/>
            <a:ext cx="6738114" cy="574675"/>
          </a:xfrm>
          <a:prstGeom prst="rect">
            <a:avLst/>
          </a:prstGeom>
          <a:ln>
            <a:noFill/>
          </a:ln>
        </p:spPr>
        <p:txBody>
          <a:bodyPr lIns="0" rIns="0">
            <a:noAutofit/>
          </a:bodyPr>
          <a:lstStyle>
            <a:lvl1pPr>
              <a:defRPr sz="3200" b="0" i="0">
                <a:latin typeface="+mj-lt"/>
                <a:ea typeface="Zalando Sans SemiExpanded Mediu" pitchFamily="2" charset="77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="" xmlns:a16="http://schemas.microsoft.com/office/drawing/2014/main" xmlns:p14="http://schemas.microsoft.com/office/powerpoint/2010/main" val="42535285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wo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">
            <a:extLst>
              <a:ext uri="{FF2B5EF4-FFF2-40B4-BE49-F238E27FC236}">
                <a16:creationId xmlns="" xmlns:p14="http://schemas.microsoft.com/office/powerpoint/2010/main" xmlns:a16="http://schemas.microsoft.com/office/drawing/2014/main" id="{E36C27AF-AC70-8363-75AE-47A8BF3D4FD5}"/>
              </a:ext>
            </a:extLst>
          </p:cNvPr>
          <p:cNvCxnSpPr>
            <a:cxnSpLocks/>
          </p:cNvCxnSpPr>
          <p:nvPr userDrawn="1"/>
        </p:nvCxnSpPr>
        <p:spPr>
          <a:xfrm>
            <a:off x="320400" y="2714400"/>
            <a:ext cx="11520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">
            <a:extLst>
              <a:ext uri="{FF2B5EF4-FFF2-40B4-BE49-F238E27FC236}">
                <a16:creationId xmlns="" xmlns:p14="http://schemas.microsoft.com/office/powerpoint/2010/main" xmlns:a16="http://schemas.microsoft.com/office/drawing/2014/main" id="{CB862468-D118-29D0-6F8A-13E732C62934}"/>
              </a:ext>
            </a:extLst>
          </p:cNvPr>
          <p:cNvCxnSpPr>
            <a:cxnSpLocks/>
          </p:cNvCxnSpPr>
          <p:nvPr userDrawn="1"/>
        </p:nvCxnSpPr>
        <p:spPr>
          <a:xfrm>
            <a:off x="320400" y="6314400"/>
            <a:ext cx="115200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2">
            <a:extLst>
              <a:ext uri="{FF2B5EF4-FFF2-40B4-BE49-F238E27FC236}">
                <a16:creationId xmlns="" xmlns:p14="http://schemas.microsoft.com/office/powerpoint/2010/main" xmlns:a16="http://schemas.microsoft.com/office/drawing/2014/main" id="{EBF13E86-513A-BE54-0439-88B37124B93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04163" y="4031548"/>
            <a:ext cx="3246437" cy="15128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en-US" dirty="0"/>
              <a:t>Text two</a:t>
            </a:r>
          </a:p>
        </p:txBody>
      </p:sp>
      <p:sp>
        <p:nvSpPr>
          <p:cNvPr id="17" name="Title Box 2">
            <a:extLst>
              <a:ext uri="{FF2B5EF4-FFF2-40B4-BE49-F238E27FC236}">
                <a16:creationId xmlns="" xmlns:p14="http://schemas.microsoft.com/office/powerpoint/2010/main" xmlns:a16="http://schemas.microsoft.com/office/drawing/2014/main" id="{EB80ECFF-F595-2382-6CC2-0103C6A3DB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04163" y="3402898"/>
            <a:ext cx="3246437" cy="6286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/>
            <a:r>
              <a:rPr lang="en-US" dirty="0"/>
              <a:t>Title two</a:t>
            </a:r>
          </a:p>
        </p:txBody>
      </p:sp>
      <p:sp>
        <p:nvSpPr>
          <p:cNvPr id="15" name="Text Box 1">
            <a:extLst>
              <a:ext uri="{FF2B5EF4-FFF2-40B4-BE49-F238E27FC236}">
                <a16:creationId xmlns="" xmlns:p14="http://schemas.microsoft.com/office/powerpoint/2010/main" xmlns:a16="http://schemas.microsoft.com/office/drawing/2014/main" id="{A45AB4B2-94C5-97D9-118B-532D8DE5BE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90963" y="4031548"/>
            <a:ext cx="3246437" cy="15128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2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en-US" dirty="0"/>
              <a:t>Text one</a:t>
            </a:r>
          </a:p>
        </p:txBody>
      </p:sp>
      <p:sp>
        <p:nvSpPr>
          <p:cNvPr id="13" name="Title Box 1">
            <a:extLst>
              <a:ext uri="{FF2B5EF4-FFF2-40B4-BE49-F238E27FC236}">
                <a16:creationId xmlns="" xmlns:p14="http://schemas.microsoft.com/office/powerpoint/2010/main" xmlns:a16="http://schemas.microsoft.com/office/drawing/2014/main" id="{5CF3B32F-8C90-CA93-7E65-967F7F8086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90963" y="3402898"/>
            <a:ext cx="3246437" cy="6286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/>
            <a:r>
              <a:rPr lang="en-US" dirty="0"/>
              <a:t>Title one</a:t>
            </a:r>
          </a:p>
        </p:txBody>
      </p:sp>
      <p:sp>
        <p:nvSpPr>
          <p:cNvPr id="11" name="Conclusion">
            <a:extLst>
              <a:ext uri="{FF2B5EF4-FFF2-40B4-BE49-F238E27FC236}">
                <a16:creationId xmlns="" xmlns:p14="http://schemas.microsoft.com/office/powerpoint/2010/main" xmlns:a16="http://schemas.microsoft.com/office/drawing/2014/main" id="{B01DBBF5-542F-0DD0-EDEC-DC15F293AE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3391786"/>
            <a:ext cx="2759075" cy="85883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accent1">
                    <a:lumMod val="100000"/>
                  </a:schemeClr>
                </a:solidFill>
                <a:latin typeface="+mj-lt"/>
              </a:defRPr>
            </a:lvl1pPr>
            <a:lvl2pPr>
              <a:defRPr sz="1800">
                <a:solidFill>
                  <a:schemeClr val="accent1">
                    <a:lumMod val="100000"/>
                  </a:schemeClr>
                </a:solidFill>
                <a:latin typeface="+mj-lt"/>
              </a:defRPr>
            </a:lvl2pPr>
            <a:lvl3pPr>
              <a:defRPr sz="1800">
                <a:solidFill>
                  <a:schemeClr val="accent1">
                    <a:lumMod val="100000"/>
                  </a:schemeClr>
                </a:solidFill>
                <a:latin typeface="+mj-lt"/>
              </a:defRPr>
            </a:lvl3pPr>
            <a:lvl4pPr>
              <a:defRPr sz="1800">
                <a:solidFill>
                  <a:schemeClr val="accent1">
                    <a:lumMod val="100000"/>
                  </a:schemeClr>
                </a:solidFill>
                <a:latin typeface="+mj-lt"/>
              </a:defRPr>
            </a:lvl4pPr>
            <a:lvl5pPr>
              <a:defRPr sz="1800">
                <a:solidFill>
                  <a:schemeClr val="accent1">
                    <a:lumMod val="10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Conclusion</a:t>
            </a:r>
          </a:p>
        </p:txBody>
      </p:sp>
      <p:sp>
        <p:nvSpPr>
          <p:cNvPr id="2" name="Title">
            <a:extLst>
              <a:ext uri="{FF2B5EF4-FFF2-40B4-BE49-F238E27FC236}">
                <a16:creationId xmlns="" xmlns:p14="http://schemas.microsoft.com/office/powerpoint/2010/main" xmlns:a16="http://schemas.microsoft.com/office/drawing/2014/main" id="{C82B0AD6-06CA-023D-0349-E5D3CE17B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453602"/>
            <a:ext cx="11472863" cy="562398"/>
          </a:xfrm>
        </p:spPr>
        <p:txBody>
          <a:bodyPr wrap="square" lIns="0" tIns="0" rIns="0" bIns="0" anchor="ctr">
            <a:normAutofit/>
          </a:bodyPr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="" xmlns:p14="http://schemas.microsoft.com/office/powerpoint/2010/main" xmlns:a16="http://schemas.microsoft.com/office/drawing/2014/main" id="{7E6F209D-332D-56B0-E5B4-7732C5E7FAB6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631831" y="6413381"/>
            <a:ext cx="985275" cy="141861"/>
          </a:xfrm>
        </p:spPr>
        <p:txBody>
          <a:bodyPr/>
          <a:lstStyle/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="" xmlns:p14="http://schemas.microsoft.com/office/powerpoint/2010/main" xmlns:a16="http://schemas.microsoft.com/office/drawing/2014/main" id="{A06243BA-C254-FA93-83AA-3C260C65963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="" xmlns:p14="http://schemas.microsoft.com/office/powerpoint/2010/main" xmlns:a16="http://schemas.microsoft.com/office/drawing/2014/main" id="{DB41857D-14D2-3693-5C7E-141A9607E98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="" xmlns:a16="http://schemas.microsoft.com/office/drawing/2014/main" xmlns:p14="http://schemas.microsoft.com/office/powerpoint/2010/main" val="36033626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">
            <a:extLst>
              <a:ext uri="{FF2B5EF4-FFF2-40B4-BE49-F238E27FC236}">
                <a16:creationId xmlns="" xmlns:p14="http://schemas.microsoft.com/office/powerpoint/2010/main" xmlns:a16="http://schemas.microsoft.com/office/drawing/2014/main" id="{236BA9E0-0BA0-4EC3-A118-9FD8504B880C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631831" y="6413381"/>
            <a:ext cx="985275" cy="141861"/>
          </a:xfrm>
        </p:spPr>
        <p:txBody>
          <a:bodyPr/>
          <a:lstStyle/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9" name="Footer">
            <a:extLst>
              <a:ext uri="{FF2B5EF4-FFF2-40B4-BE49-F238E27FC236}">
                <a16:creationId xmlns="" xmlns:p14="http://schemas.microsoft.com/office/powerpoint/2010/main" xmlns:a16="http://schemas.microsoft.com/office/drawing/2014/main" id="{1B7A9B95-DEE8-4D10-0EB8-C051022ED428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">
            <a:extLst>
              <a:ext uri="{FF2B5EF4-FFF2-40B4-BE49-F238E27FC236}">
                <a16:creationId xmlns="" xmlns:p14="http://schemas.microsoft.com/office/powerpoint/2010/main" xmlns:a16="http://schemas.microsoft.com/office/drawing/2014/main" id="{B8E0939F-8BEB-B3F4-301E-955D462A63B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14" name="TextBox 6">
            <a:extLst>
              <a:ext uri="{FF2B5EF4-FFF2-40B4-BE49-F238E27FC236}">
                <a16:creationId xmlns="" xmlns:p14="http://schemas.microsoft.com/office/powerpoint/2010/main" xmlns:a16="http://schemas.microsoft.com/office/drawing/2014/main" id="{329056C0-F60D-AEB0-97C8-2F7D97CE0F0D}"/>
              </a:ext>
            </a:extLst>
          </p:cNvPr>
          <p:cNvSpPr txBox="1"/>
          <p:nvPr userDrawn="1"/>
        </p:nvSpPr>
        <p:spPr>
          <a:xfrm>
            <a:off x="318777" y="1183680"/>
            <a:ext cx="12146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dirty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4" name="Object 1">
            <a:extLst>
              <a:ext uri="{FF2B5EF4-FFF2-40B4-BE49-F238E27FC236}">
                <a16:creationId xmlns="" xmlns:p14="http://schemas.microsoft.com/office/powerpoint/2010/main" xmlns:a16="http://schemas.microsoft.com/office/drawing/2014/main" id="{3132C667-8EC8-19B1-2027-80B20B9DF243}"/>
              </a:ext>
            </a:extLst>
          </p:cNvPr>
          <p:cNvSpPr/>
          <p:nvPr userDrawn="1"/>
        </p:nvSpPr>
        <p:spPr>
          <a:xfrm>
            <a:off x="386246" y="1137959"/>
            <a:ext cx="5214300" cy="45719"/>
          </a:xfrm>
          <a:custGeom>
            <a:avLst/>
            <a:gdLst/>
            <a:ahLst/>
            <a:cxnLst/>
            <a:rect l="l" t="t" r="r" b="b"/>
            <a:pathLst>
              <a:path w="9162415">
                <a:moveTo>
                  <a:pt x="0" y="0"/>
                </a:moveTo>
                <a:lnTo>
                  <a:pt x="9162024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5" name="TextBox 6">
            <a:extLst>
              <a:ext uri="{FF2B5EF4-FFF2-40B4-BE49-F238E27FC236}">
                <a16:creationId xmlns="" xmlns:p14="http://schemas.microsoft.com/office/powerpoint/2010/main" xmlns:a16="http://schemas.microsoft.com/office/drawing/2014/main" id="{279E298A-8544-D193-12D0-0E26E8753BE4}"/>
              </a:ext>
            </a:extLst>
          </p:cNvPr>
          <p:cNvSpPr txBox="1"/>
          <p:nvPr userDrawn="1"/>
        </p:nvSpPr>
        <p:spPr>
          <a:xfrm>
            <a:off x="318777" y="2436546"/>
            <a:ext cx="12146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dirty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6" name="Object 1">
            <a:extLst>
              <a:ext uri="{FF2B5EF4-FFF2-40B4-BE49-F238E27FC236}">
                <a16:creationId xmlns="" xmlns:p14="http://schemas.microsoft.com/office/powerpoint/2010/main" xmlns:a16="http://schemas.microsoft.com/office/drawing/2014/main" id="{6284DEBA-7076-0F0A-A7EC-F35C8C48C57F}"/>
              </a:ext>
            </a:extLst>
          </p:cNvPr>
          <p:cNvSpPr/>
          <p:nvPr userDrawn="1"/>
        </p:nvSpPr>
        <p:spPr>
          <a:xfrm flipV="1">
            <a:off x="386246" y="2390827"/>
            <a:ext cx="5214300" cy="45719"/>
          </a:xfrm>
          <a:custGeom>
            <a:avLst/>
            <a:gdLst/>
            <a:ahLst/>
            <a:cxnLst/>
            <a:rect l="l" t="t" r="r" b="b"/>
            <a:pathLst>
              <a:path w="9162415">
                <a:moveTo>
                  <a:pt x="0" y="0"/>
                </a:moveTo>
                <a:lnTo>
                  <a:pt x="9162024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7" name="TextBox 6">
            <a:extLst>
              <a:ext uri="{FF2B5EF4-FFF2-40B4-BE49-F238E27FC236}">
                <a16:creationId xmlns="" xmlns:p14="http://schemas.microsoft.com/office/powerpoint/2010/main" xmlns:a16="http://schemas.microsoft.com/office/drawing/2014/main" id="{71E51CBF-190C-4691-A9C7-5DD88DA50DAC}"/>
              </a:ext>
            </a:extLst>
          </p:cNvPr>
          <p:cNvSpPr txBox="1"/>
          <p:nvPr userDrawn="1"/>
        </p:nvSpPr>
        <p:spPr>
          <a:xfrm>
            <a:off x="318777" y="3689412"/>
            <a:ext cx="12146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dirty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8" name="Object 1">
            <a:extLst>
              <a:ext uri="{FF2B5EF4-FFF2-40B4-BE49-F238E27FC236}">
                <a16:creationId xmlns="" xmlns:p14="http://schemas.microsoft.com/office/powerpoint/2010/main" xmlns:a16="http://schemas.microsoft.com/office/drawing/2014/main" id="{EA69422C-3FAD-B9A4-054C-8552A04D6DE4}"/>
              </a:ext>
            </a:extLst>
          </p:cNvPr>
          <p:cNvSpPr/>
          <p:nvPr userDrawn="1"/>
        </p:nvSpPr>
        <p:spPr>
          <a:xfrm flipV="1">
            <a:off x="386246" y="3643693"/>
            <a:ext cx="5214300" cy="45719"/>
          </a:xfrm>
          <a:custGeom>
            <a:avLst/>
            <a:gdLst/>
            <a:ahLst/>
            <a:cxnLst/>
            <a:rect l="l" t="t" r="r" b="b"/>
            <a:pathLst>
              <a:path w="9162415">
                <a:moveTo>
                  <a:pt x="0" y="0"/>
                </a:moveTo>
                <a:lnTo>
                  <a:pt x="9162024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9" name="TextBox 6">
            <a:extLst>
              <a:ext uri="{FF2B5EF4-FFF2-40B4-BE49-F238E27FC236}">
                <a16:creationId xmlns="" xmlns:p14="http://schemas.microsoft.com/office/powerpoint/2010/main" xmlns:a16="http://schemas.microsoft.com/office/drawing/2014/main" id="{C8837774-8DAD-7CB6-7899-70FDD73D074B}"/>
              </a:ext>
            </a:extLst>
          </p:cNvPr>
          <p:cNvSpPr txBox="1"/>
          <p:nvPr userDrawn="1"/>
        </p:nvSpPr>
        <p:spPr>
          <a:xfrm>
            <a:off x="318777" y="4942279"/>
            <a:ext cx="12146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dirty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30" name="Object 1">
            <a:extLst>
              <a:ext uri="{FF2B5EF4-FFF2-40B4-BE49-F238E27FC236}">
                <a16:creationId xmlns="" xmlns:p14="http://schemas.microsoft.com/office/powerpoint/2010/main" xmlns:a16="http://schemas.microsoft.com/office/drawing/2014/main" id="{9AFC43B0-6CCE-CE94-8DFE-909F6D22A7C8}"/>
              </a:ext>
            </a:extLst>
          </p:cNvPr>
          <p:cNvSpPr/>
          <p:nvPr userDrawn="1"/>
        </p:nvSpPr>
        <p:spPr>
          <a:xfrm flipV="1">
            <a:off x="453714" y="4896560"/>
            <a:ext cx="5214300" cy="45719"/>
          </a:xfrm>
          <a:custGeom>
            <a:avLst/>
            <a:gdLst/>
            <a:ahLst/>
            <a:cxnLst/>
            <a:rect l="l" t="t" r="r" b="b"/>
            <a:pathLst>
              <a:path w="9162415">
                <a:moveTo>
                  <a:pt x="0" y="0"/>
                </a:moveTo>
                <a:lnTo>
                  <a:pt x="9162024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1" name="TextBox 6">
            <a:extLst>
              <a:ext uri="{FF2B5EF4-FFF2-40B4-BE49-F238E27FC236}">
                <a16:creationId xmlns="" xmlns:p14="http://schemas.microsoft.com/office/powerpoint/2010/main" xmlns:a16="http://schemas.microsoft.com/office/drawing/2014/main" id="{98C91235-3210-0E18-6B17-2484C332BFFA}"/>
              </a:ext>
            </a:extLst>
          </p:cNvPr>
          <p:cNvSpPr txBox="1"/>
          <p:nvPr userDrawn="1"/>
        </p:nvSpPr>
        <p:spPr>
          <a:xfrm>
            <a:off x="6491104" y="1183680"/>
            <a:ext cx="12146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dirty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32" name="Object 1">
            <a:extLst>
              <a:ext uri="{FF2B5EF4-FFF2-40B4-BE49-F238E27FC236}">
                <a16:creationId xmlns="" xmlns:p14="http://schemas.microsoft.com/office/powerpoint/2010/main" xmlns:a16="http://schemas.microsoft.com/office/drawing/2014/main" id="{F47ED25D-7505-011A-9513-3890AFC87A6B}"/>
              </a:ext>
            </a:extLst>
          </p:cNvPr>
          <p:cNvSpPr/>
          <p:nvPr userDrawn="1"/>
        </p:nvSpPr>
        <p:spPr>
          <a:xfrm>
            <a:off x="6558573" y="1137959"/>
            <a:ext cx="5214300" cy="45719"/>
          </a:xfrm>
          <a:custGeom>
            <a:avLst/>
            <a:gdLst/>
            <a:ahLst/>
            <a:cxnLst/>
            <a:rect l="l" t="t" r="r" b="b"/>
            <a:pathLst>
              <a:path w="9162415">
                <a:moveTo>
                  <a:pt x="0" y="0"/>
                </a:moveTo>
                <a:lnTo>
                  <a:pt x="9162024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3" name="TextBox 6">
            <a:extLst>
              <a:ext uri="{FF2B5EF4-FFF2-40B4-BE49-F238E27FC236}">
                <a16:creationId xmlns="" xmlns:p14="http://schemas.microsoft.com/office/powerpoint/2010/main" xmlns:a16="http://schemas.microsoft.com/office/drawing/2014/main" id="{4368BC29-52FE-ED4C-4DFD-A06022DDBF5A}"/>
              </a:ext>
            </a:extLst>
          </p:cNvPr>
          <p:cNvSpPr txBox="1"/>
          <p:nvPr userDrawn="1"/>
        </p:nvSpPr>
        <p:spPr>
          <a:xfrm>
            <a:off x="6491104" y="2436546"/>
            <a:ext cx="12146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dirty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34" name="Object 1">
            <a:extLst>
              <a:ext uri="{FF2B5EF4-FFF2-40B4-BE49-F238E27FC236}">
                <a16:creationId xmlns="" xmlns:p14="http://schemas.microsoft.com/office/powerpoint/2010/main" xmlns:a16="http://schemas.microsoft.com/office/drawing/2014/main" id="{B0B1471A-052B-1EE6-55F4-5E85BFB7E112}"/>
              </a:ext>
            </a:extLst>
          </p:cNvPr>
          <p:cNvSpPr/>
          <p:nvPr userDrawn="1"/>
        </p:nvSpPr>
        <p:spPr>
          <a:xfrm flipV="1">
            <a:off x="6558573" y="2390827"/>
            <a:ext cx="5214300" cy="45719"/>
          </a:xfrm>
          <a:custGeom>
            <a:avLst/>
            <a:gdLst/>
            <a:ahLst/>
            <a:cxnLst/>
            <a:rect l="l" t="t" r="r" b="b"/>
            <a:pathLst>
              <a:path w="9162415">
                <a:moveTo>
                  <a:pt x="0" y="0"/>
                </a:moveTo>
                <a:lnTo>
                  <a:pt x="9162024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5" name="TextBox 6">
            <a:extLst>
              <a:ext uri="{FF2B5EF4-FFF2-40B4-BE49-F238E27FC236}">
                <a16:creationId xmlns="" xmlns:p14="http://schemas.microsoft.com/office/powerpoint/2010/main" xmlns:a16="http://schemas.microsoft.com/office/drawing/2014/main" id="{FDEAE288-95C3-7001-B29E-FE6DB6D1BB5F}"/>
              </a:ext>
            </a:extLst>
          </p:cNvPr>
          <p:cNvSpPr txBox="1"/>
          <p:nvPr userDrawn="1"/>
        </p:nvSpPr>
        <p:spPr>
          <a:xfrm>
            <a:off x="6491104" y="3689412"/>
            <a:ext cx="12146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dirty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sp>
        <p:nvSpPr>
          <p:cNvPr id="36" name="Object 1">
            <a:extLst>
              <a:ext uri="{FF2B5EF4-FFF2-40B4-BE49-F238E27FC236}">
                <a16:creationId xmlns="" xmlns:p14="http://schemas.microsoft.com/office/powerpoint/2010/main" xmlns:a16="http://schemas.microsoft.com/office/drawing/2014/main" id="{F444BD12-C971-D643-EF0C-E1E235AD5F78}"/>
              </a:ext>
            </a:extLst>
          </p:cNvPr>
          <p:cNvSpPr/>
          <p:nvPr userDrawn="1"/>
        </p:nvSpPr>
        <p:spPr>
          <a:xfrm flipV="1">
            <a:off x="6558573" y="3643693"/>
            <a:ext cx="5214300" cy="45719"/>
          </a:xfrm>
          <a:custGeom>
            <a:avLst/>
            <a:gdLst/>
            <a:ahLst/>
            <a:cxnLst/>
            <a:rect l="l" t="t" r="r" b="b"/>
            <a:pathLst>
              <a:path w="9162415">
                <a:moveTo>
                  <a:pt x="0" y="0"/>
                </a:moveTo>
                <a:lnTo>
                  <a:pt x="9162024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7" name="TextBox 6">
            <a:extLst>
              <a:ext uri="{FF2B5EF4-FFF2-40B4-BE49-F238E27FC236}">
                <a16:creationId xmlns="" xmlns:p14="http://schemas.microsoft.com/office/powerpoint/2010/main" xmlns:a16="http://schemas.microsoft.com/office/drawing/2014/main" id="{8013BE1A-4493-916E-A183-A8EA60798FD8}"/>
              </a:ext>
            </a:extLst>
          </p:cNvPr>
          <p:cNvSpPr txBox="1"/>
          <p:nvPr userDrawn="1"/>
        </p:nvSpPr>
        <p:spPr>
          <a:xfrm>
            <a:off x="6491104" y="4942279"/>
            <a:ext cx="12146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dirty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sp>
        <p:nvSpPr>
          <p:cNvPr id="38" name="Object 1">
            <a:extLst>
              <a:ext uri="{FF2B5EF4-FFF2-40B4-BE49-F238E27FC236}">
                <a16:creationId xmlns="" xmlns:p14="http://schemas.microsoft.com/office/powerpoint/2010/main" xmlns:a16="http://schemas.microsoft.com/office/drawing/2014/main" id="{7BE4A689-93D7-62A6-3967-AA250A3E3349}"/>
              </a:ext>
            </a:extLst>
          </p:cNvPr>
          <p:cNvSpPr/>
          <p:nvPr userDrawn="1"/>
        </p:nvSpPr>
        <p:spPr>
          <a:xfrm flipV="1">
            <a:off x="6626041" y="4896560"/>
            <a:ext cx="5214300" cy="45719"/>
          </a:xfrm>
          <a:custGeom>
            <a:avLst/>
            <a:gdLst/>
            <a:ahLst/>
            <a:cxnLst/>
            <a:rect l="l" t="t" r="r" b="b"/>
            <a:pathLst>
              <a:path w="9162415">
                <a:moveTo>
                  <a:pt x="0" y="0"/>
                </a:moveTo>
                <a:lnTo>
                  <a:pt x="9162024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39" name="Agenda Point 1">
            <a:extLst>
              <a:ext uri="{FF2B5EF4-FFF2-40B4-BE49-F238E27FC236}">
                <a16:creationId xmlns="" xmlns:p14="http://schemas.microsoft.com/office/powerpoint/2010/main" xmlns:a16="http://schemas.microsoft.com/office/drawing/2014/main" id="{CBB8C688-637C-A608-DD44-E379B32097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45335" y="1382631"/>
            <a:ext cx="3755613" cy="92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0" name="Agenda Point 2">
            <a:extLst>
              <a:ext uri="{FF2B5EF4-FFF2-40B4-BE49-F238E27FC236}">
                <a16:creationId xmlns="" xmlns:p14="http://schemas.microsoft.com/office/powerpoint/2010/main" xmlns:a16="http://schemas.microsoft.com/office/drawing/2014/main" id="{02374ADD-8B8E-C292-3E7A-D8177AB3D1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45334" y="2628285"/>
            <a:ext cx="3755211" cy="92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1" name="Agenda Point 3">
            <a:extLst>
              <a:ext uri="{FF2B5EF4-FFF2-40B4-BE49-F238E27FC236}">
                <a16:creationId xmlns="" xmlns:p14="http://schemas.microsoft.com/office/powerpoint/2010/main" xmlns:a16="http://schemas.microsoft.com/office/drawing/2014/main" id="{93A4C9BD-5BF1-BEE9-FB53-01F42A2CFB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45335" y="3878407"/>
            <a:ext cx="3755210" cy="92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2" name="Agenda Point 4">
            <a:extLst>
              <a:ext uri="{FF2B5EF4-FFF2-40B4-BE49-F238E27FC236}">
                <a16:creationId xmlns="" xmlns:p14="http://schemas.microsoft.com/office/powerpoint/2010/main" xmlns:a16="http://schemas.microsoft.com/office/drawing/2014/main" id="{7CA13A7F-C399-6163-BE6D-1E203900830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45334" y="5137265"/>
            <a:ext cx="3755210" cy="92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3" name="Agenda Point 6">
            <a:extLst>
              <a:ext uri="{FF2B5EF4-FFF2-40B4-BE49-F238E27FC236}">
                <a16:creationId xmlns="" xmlns:p14="http://schemas.microsoft.com/office/powerpoint/2010/main" xmlns:a16="http://schemas.microsoft.com/office/drawing/2014/main" id="{314D6422-E09D-94C1-B652-34FAC27B80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17663" y="2638745"/>
            <a:ext cx="3755210" cy="92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4" name="Agenda Point 7">
            <a:extLst>
              <a:ext uri="{FF2B5EF4-FFF2-40B4-BE49-F238E27FC236}">
                <a16:creationId xmlns="" xmlns:p14="http://schemas.microsoft.com/office/powerpoint/2010/main" xmlns:a16="http://schemas.microsoft.com/office/drawing/2014/main" id="{7ED0740D-9C8E-BEB9-BFE0-EEC08A54024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07910" y="3884399"/>
            <a:ext cx="3778029" cy="92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5" name="Agenda Point 8">
            <a:extLst>
              <a:ext uri="{FF2B5EF4-FFF2-40B4-BE49-F238E27FC236}">
                <a16:creationId xmlns="" xmlns:p14="http://schemas.microsoft.com/office/powerpoint/2010/main" xmlns:a16="http://schemas.microsoft.com/office/drawing/2014/main" id="{1427EDF7-FF42-A4F0-8D84-A96AC58DA36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07909" y="5155066"/>
            <a:ext cx="3778029" cy="92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6" name="Agenda Point 5">
            <a:extLst>
              <a:ext uri="{FF2B5EF4-FFF2-40B4-BE49-F238E27FC236}">
                <a16:creationId xmlns="" xmlns:p14="http://schemas.microsoft.com/office/powerpoint/2010/main" xmlns:a16="http://schemas.microsoft.com/office/drawing/2014/main" id="{35CE577C-F7EC-A72D-894B-3273B0987A8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17663" y="1382631"/>
            <a:ext cx="3755212" cy="9188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latin typeface="+mj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7" name="TextBox 47">
            <a:extLst>
              <a:ext uri="{FF2B5EF4-FFF2-40B4-BE49-F238E27FC236}">
                <a16:creationId xmlns="" xmlns:p14="http://schemas.microsoft.com/office/powerpoint/2010/main" xmlns:a16="http://schemas.microsoft.com/office/drawing/2014/main" id="{FCA0F2F4-EAFA-408D-987E-51B76EB178B8}"/>
              </a:ext>
            </a:extLst>
          </p:cNvPr>
          <p:cNvSpPr txBox="1"/>
          <p:nvPr userDrawn="1"/>
        </p:nvSpPr>
        <p:spPr>
          <a:xfrm>
            <a:off x="365432" y="458489"/>
            <a:ext cx="4064000" cy="48051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en-US" sz="2800" b="0" dirty="0">
                <a:solidFill>
                  <a:schemeClr val="tx2"/>
                </a:solidFill>
                <a:latin typeface="+mj-lt"/>
              </a:rPr>
              <a:t>Agenda</a:t>
            </a:r>
          </a:p>
        </p:txBody>
      </p:sp>
    </p:spTree>
    <p:extLst>
      <p:ext uri="{BB962C8B-B14F-4D97-AF65-F5344CB8AC3E}">
        <p14:creationId xmlns="" xmlns:a16="http://schemas.microsoft.com/office/drawing/2014/main" xmlns:p14="http://schemas.microsoft.com/office/powerpoint/2010/main" val="4391135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Dark Pane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6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AFDDDB3C-5FC2-4F75-733F-0BD5F6F1247F}"/>
              </a:ext>
            </a:extLst>
          </p:cNvPr>
          <p:cNvSpPr/>
          <p:nvPr userDrawn="1"/>
        </p:nvSpPr>
        <p:spPr>
          <a:xfrm>
            <a:off x="0" y="1638300"/>
            <a:ext cx="12192000" cy="5219700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>
              <a:lnSpc>
                <a:spcPct val="120000"/>
              </a:lnSpc>
            </a:pPr>
            <a:endParaRPr lang="en-US" sz="2000" noProof="0" dirty="0">
              <a:solidFill>
                <a:schemeClr val="bg1">
                  <a:lumMod val="100000"/>
                </a:schemeClr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586AB22-E842-3774-74FD-41410D804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100000"/>
                  </a:schemeClr>
                </a:solidFill>
              </a:defRPr>
            </a:lvl1pPr>
          </a:lstStyle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801127A-B06E-7599-B042-2BE10CB9E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10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2230ADF-D89C-6F9B-20EF-5B6DDA3B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100000"/>
                  </a:schemeClr>
                </a:solidFill>
              </a:defRPr>
            </a:lvl1pPr>
          </a:lstStyle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7" name="Slide Title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0C99444-5AFF-07F4-7551-76F2C0EF86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775" y="453602"/>
            <a:ext cx="11472863" cy="562398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9C87042-7E16-6D61-9011-FDAC5CE6868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58775" y="1860550"/>
            <a:ext cx="11472863" cy="43132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2" name="Subtitle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C609861-3FAA-985A-8A55-F0A30E3C39F4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360939" y="1038296"/>
            <a:ext cx="11470699" cy="34531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i="0">
                <a:latin typeface="+mn-lt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  <a:lvl2pPr marL="800100" indent="-342900" algn="l">
              <a:buFont typeface="Arial" panose="020B0604020202020204" pitchFamily="34" charset="0"/>
              <a:buChar char="•"/>
              <a:defRPr sz="2000"/>
            </a:lvl2pPr>
            <a:lvl3pPr marL="1200150" indent="-285750" algn="l">
              <a:buFont typeface="Arial" panose="020B0604020202020204" pitchFamily="34" charset="0"/>
              <a:buChar char="•"/>
              <a:defRPr sz="2000"/>
            </a:lvl3pPr>
            <a:lvl4pPr marL="1657350" indent="-285750" algn="l">
              <a:buFont typeface="Arial" panose="020B0604020202020204" pitchFamily="34" charset="0"/>
              <a:buChar char="•"/>
              <a:defRPr sz="2000"/>
            </a:lvl4pPr>
            <a:lvl5pPr marL="2114550" indent="-285750" algn="l">
              <a:buFont typeface="Arial" panose="020B0604020202020204" pitchFamily="34" charset="0"/>
              <a:buChar char="•"/>
              <a:defRPr sz="2000"/>
            </a:lvl5pPr>
            <a:lvl6pPr marL="2571750" indent="-285750" algn="l">
              <a:buFont typeface="Arial" panose="020B0604020202020204" pitchFamily="34" charset="0"/>
              <a:buChar char="•"/>
              <a:defRPr sz="2000"/>
            </a:lvl6pPr>
            <a:lvl7pPr marL="3028950" indent="-285750" algn="l">
              <a:buFont typeface="Arial" panose="020B0604020202020204" pitchFamily="34" charset="0"/>
              <a:buChar char="•"/>
              <a:defRPr sz="2000"/>
            </a:lvl7pPr>
            <a:lvl8pPr marL="3486150" indent="-285750" algn="l">
              <a:buFont typeface="Arial" panose="020B0604020202020204" pitchFamily="34" charset="0"/>
              <a:buChar char="•"/>
              <a:defRPr sz="2000"/>
            </a:lvl8pPr>
            <a:lvl9pPr marL="3943350" indent="-285750" algn="l"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noProof="0" dirty="0"/>
              <a:t>Click to add subtitle</a:t>
            </a:r>
            <a:endParaRPr lang="en-US" dirty="0"/>
          </a:p>
        </p:txBody>
      </p:sp>
      <p:pic>
        <p:nvPicPr>
          <p:cNvPr id="8" name="LogoMark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380CC8E-69C0-BCF4-D033-D345ABF55D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6="http://schemas.microsoft.com/office/drawing/2014/main" xmlns:p14="http://schemas.microsoft.com/office/powerpoint/2010/main" xmlns:a14="http://schemas.microsoft.com/office/drawing/2010/main" val="0"/>
              </a:ext>
            </a:extLst>
          </a:blip>
          <a:srcRect/>
          <a:stretch/>
        </p:blipFill>
        <p:spPr>
          <a:xfrm>
            <a:off x="11692244" y="6413538"/>
            <a:ext cx="172664" cy="147600"/>
          </a:xfrm>
          <a:prstGeom prst="rect">
            <a:avLst/>
          </a:prstGeom>
        </p:spPr>
      </p:pic>
    </p:spTree>
    <p:extLst>
      <p:ext uri="{BB962C8B-B14F-4D97-AF65-F5344CB8AC3E}">
        <p14:creationId xmlns="" xmlns:a16="http://schemas.microsoft.com/office/drawing/2014/main" xmlns:a14="http://schemas.microsoft.com/office/drawing/2010/main" xmlns:p14="http://schemas.microsoft.com/office/powerpoint/2010/main" val="8759315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nse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19">
            <a:extLst>
              <a:ext uri="{FF2B5EF4-FFF2-40B4-BE49-F238E27FC236}">
                <a16:creationId xmlns="" xmlns:p14="http://schemas.microsoft.com/office/powerpoint/2010/main" xmlns:a16="http://schemas.microsoft.com/office/drawing/2014/main" id="{8605B79B-73AA-7261-090C-04E8E7E987B1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358774" y="1697038"/>
            <a:ext cx="6965050" cy="4414837"/>
          </a:xfrm>
          <a:prstGeom prst="rect">
            <a:avLst/>
          </a:prstGeom>
        </p:spPr>
        <p:txBody>
          <a:bodyPr/>
          <a:lstStyle>
            <a:lvl4pPr>
              <a:defRPr>
                <a:latin typeface="+mj-lt"/>
              </a:defRPr>
            </a:lvl4pPr>
          </a:lstStyle>
          <a:p>
            <a:pPr lvl="0"/>
            <a:r>
              <a:rPr lang="en-US" noProof="0" dirty="0"/>
              <a:t>Click to add text </a:t>
            </a:r>
            <a:br>
              <a:rPr lang="en-US" noProof="0" dirty="0"/>
            </a:br>
            <a:r>
              <a:rPr lang="en-US" noProof="0" dirty="0"/>
              <a:t>Enter &amp; TAB for next text style </a:t>
            </a:r>
            <a:br>
              <a:rPr lang="en-US" noProof="0" dirty="0"/>
            </a:br>
            <a:r>
              <a:rPr lang="en-US" noProof="0" dirty="0"/>
              <a:t>SHIFT+TAB to go back to previous style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6</a:t>
            </a:r>
          </a:p>
          <a:p>
            <a:pPr lvl="6"/>
            <a:r>
              <a:rPr lang="en-US" noProof="0" dirty="0"/>
              <a:t>7</a:t>
            </a:r>
          </a:p>
          <a:p>
            <a:pPr lvl="7"/>
            <a:r>
              <a:rPr lang="en-US" noProof="0" dirty="0"/>
              <a:t>8</a:t>
            </a:r>
          </a:p>
          <a:p>
            <a:pPr lvl="8"/>
            <a:r>
              <a:rPr lang="en-US" noProof="0" dirty="0"/>
              <a:t>9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p14="http://schemas.microsoft.com/office/powerpoint/2010/main" xmlns:a16="http://schemas.microsoft.com/office/drawing/2014/main" id="{D5A592B8-0539-DABF-5BE0-A824B3F07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p14="http://schemas.microsoft.com/office/powerpoint/2010/main" xmlns:a16="http://schemas.microsoft.com/office/drawing/2014/main" id="{DCA821C3-C902-E77D-7BBB-2F4D4D110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p14="http://schemas.microsoft.com/office/powerpoint/2010/main" xmlns:a16="http://schemas.microsoft.com/office/drawing/2014/main" id="{5EE30BDF-3ADC-051F-1EC8-ABDF33080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6" name="Slide Title">
            <a:extLst>
              <a:ext uri="{FF2B5EF4-FFF2-40B4-BE49-F238E27FC236}">
                <a16:creationId xmlns="" xmlns:p14="http://schemas.microsoft.com/office/powerpoint/2010/main" xmlns:a16="http://schemas.microsoft.com/office/drawing/2014/main" id="{DD704D26-63D1-0173-5E28-108AAE8781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775" y="453602"/>
            <a:ext cx="6965049" cy="5623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6" name="Picture Placeholder 24">
            <a:extLst>
              <a:ext uri="{FF2B5EF4-FFF2-40B4-BE49-F238E27FC236}">
                <a16:creationId xmlns="" xmlns:p14="http://schemas.microsoft.com/office/powerpoint/2010/main" xmlns:a16="http://schemas.microsoft.com/office/drawing/2014/main" id="{CCB44D93-856A-A0D6-DE58-D7F2ABDC235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475167" y="453603"/>
            <a:ext cx="4356471" cy="5658312"/>
          </a:xfrm>
          <a:prstGeom prst="roundRect">
            <a:avLst>
              <a:gd name="adj" fmla="val 3607"/>
            </a:avLst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Subtitle">
            <a:extLst>
              <a:ext uri="{FF2B5EF4-FFF2-40B4-BE49-F238E27FC236}">
                <a16:creationId xmlns="" xmlns:p14="http://schemas.microsoft.com/office/powerpoint/2010/main" xmlns:a16="http://schemas.microsoft.com/office/drawing/2014/main" id="{B1C521D0-F036-B410-1B86-BE4A834DAEEC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360939" y="1038296"/>
            <a:ext cx="6962885" cy="34531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i="0">
                <a:latin typeface="+mn-lt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  <a:lvl2pPr marL="800100" indent="-342900" algn="l">
              <a:buFont typeface="Arial" panose="020B0604020202020204" pitchFamily="34" charset="0"/>
              <a:buChar char="•"/>
              <a:defRPr sz="2000"/>
            </a:lvl2pPr>
            <a:lvl3pPr marL="1200150" indent="-285750" algn="l">
              <a:buFont typeface="Arial" panose="020B0604020202020204" pitchFamily="34" charset="0"/>
              <a:buChar char="•"/>
              <a:defRPr sz="2000"/>
            </a:lvl3pPr>
            <a:lvl4pPr marL="1657350" indent="-285750" algn="l">
              <a:buFont typeface="Arial" panose="020B0604020202020204" pitchFamily="34" charset="0"/>
              <a:buChar char="•"/>
              <a:defRPr sz="2000"/>
            </a:lvl4pPr>
            <a:lvl5pPr marL="2114550" indent="-285750" algn="l">
              <a:buFont typeface="Arial" panose="020B0604020202020204" pitchFamily="34" charset="0"/>
              <a:buChar char="•"/>
              <a:defRPr sz="2000"/>
            </a:lvl5pPr>
            <a:lvl6pPr marL="2571750" indent="-285750" algn="l">
              <a:buFont typeface="Arial" panose="020B0604020202020204" pitchFamily="34" charset="0"/>
              <a:buChar char="•"/>
              <a:defRPr sz="2000"/>
            </a:lvl6pPr>
            <a:lvl7pPr marL="3028950" indent="-285750" algn="l">
              <a:buFont typeface="Arial" panose="020B0604020202020204" pitchFamily="34" charset="0"/>
              <a:buChar char="•"/>
              <a:defRPr sz="2000"/>
            </a:lvl7pPr>
            <a:lvl8pPr marL="3486150" indent="-285750" algn="l">
              <a:buFont typeface="Arial" panose="020B0604020202020204" pitchFamily="34" charset="0"/>
              <a:buChar char="•"/>
              <a:defRPr sz="2000"/>
            </a:lvl8pPr>
            <a:lvl9pPr marL="3943350" indent="-285750" algn="l"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noProof="0" dirty="0"/>
              <a:t>Slide Subtitle</a:t>
            </a:r>
            <a:endParaRPr lang="en-US" dirty="0"/>
          </a:p>
        </p:txBody>
      </p:sp>
    </p:spTree>
    <p:extLst>
      <p:ext uri="{BB962C8B-B14F-4D97-AF65-F5344CB8AC3E}">
        <p14:creationId xmlns="" xmlns:a16="http://schemas.microsoft.com/office/drawing/2014/main" xmlns:p14="http://schemas.microsoft.com/office/powerpoint/2010/main" val="12321456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="" xmlns:p14="http://schemas.microsoft.com/office/powerpoint/2010/main" xmlns:a16="http://schemas.microsoft.com/office/drawing/2014/main" id="{009FFC2F-4B56-A6FA-B5D3-B5ED313493FE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3463047" y="1817912"/>
            <a:ext cx="8377292" cy="4405088"/>
          </a:xfrm>
          <a:prstGeom prst="rect">
            <a:avLst/>
          </a:prstGeom>
        </p:spPr>
        <p:txBody>
          <a:bodyPr/>
          <a:lstStyle>
            <a:lvl4pPr>
              <a:defRPr>
                <a:latin typeface="+mj-lt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p14="http://schemas.microsoft.com/office/powerpoint/2010/main" xmlns:a16="http://schemas.microsoft.com/office/drawing/2014/main" id="{3EDA0B16-B266-4E33-CC31-D71896285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p14="http://schemas.microsoft.com/office/powerpoint/2010/main" xmlns:a16="http://schemas.microsoft.com/office/drawing/2014/main" id="{1A0DE4F8-0B9F-D301-D207-0DCAA493D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p14="http://schemas.microsoft.com/office/powerpoint/2010/main" xmlns:a16="http://schemas.microsoft.com/office/drawing/2014/main" id="{7330C409-0FBA-3A75-7DC3-2D1B26CFA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6" name="Picture Placeholder 7">
            <a:extLst>
              <a:ext uri="{FF2B5EF4-FFF2-40B4-BE49-F238E27FC236}">
                <a16:creationId xmlns="" xmlns:p14="http://schemas.microsoft.com/office/powerpoint/2010/main" xmlns:a16="http://schemas.microsoft.com/office/drawing/2014/main" id="{1B77DE64-07AC-D537-8356-4A4933E85B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3057525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Title">
            <a:extLst>
              <a:ext uri="{FF2B5EF4-FFF2-40B4-BE49-F238E27FC236}">
                <a16:creationId xmlns="" xmlns:p14="http://schemas.microsoft.com/office/powerpoint/2010/main" xmlns:a16="http://schemas.microsoft.com/office/drawing/2014/main" id="{E531D0B0-49D2-ED35-ACC4-EF4ADABA61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3047" y="453602"/>
            <a:ext cx="8368591" cy="56239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2" name="Subtitle">
            <a:extLst>
              <a:ext uri="{FF2B5EF4-FFF2-40B4-BE49-F238E27FC236}">
                <a16:creationId xmlns="" xmlns:p14="http://schemas.microsoft.com/office/powerpoint/2010/main" xmlns:a16="http://schemas.microsoft.com/office/drawing/2014/main" id="{580D4194-15F2-421B-4D43-4F0E86A1194E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3463047" y="1047600"/>
            <a:ext cx="8368591" cy="409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i="0">
                <a:latin typeface="+mn-lt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  <a:lvl2pPr marL="800100" indent="-342900" algn="l">
              <a:buFont typeface="Arial" panose="020B0604020202020204" pitchFamily="34" charset="0"/>
              <a:buChar char="•"/>
              <a:defRPr sz="2000"/>
            </a:lvl2pPr>
            <a:lvl3pPr marL="1200150" indent="-285750" algn="l">
              <a:buFont typeface="Arial" panose="020B0604020202020204" pitchFamily="34" charset="0"/>
              <a:buChar char="•"/>
              <a:defRPr sz="2000"/>
            </a:lvl3pPr>
            <a:lvl4pPr marL="1657350" indent="-285750" algn="l">
              <a:buFont typeface="Arial" panose="020B0604020202020204" pitchFamily="34" charset="0"/>
              <a:buChar char="•"/>
              <a:defRPr sz="2000"/>
            </a:lvl4pPr>
            <a:lvl5pPr marL="2114550" indent="-285750" algn="l">
              <a:buFont typeface="Arial" panose="020B0604020202020204" pitchFamily="34" charset="0"/>
              <a:buChar char="•"/>
              <a:defRPr sz="2000"/>
            </a:lvl5pPr>
            <a:lvl6pPr marL="2571750" indent="-285750" algn="l">
              <a:buFont typeface="Arial" panose="020B0604020202020204" pitchFamily="34" charset="0"/>
              <a:buChar char="•"/>
              <a:defRPr sz="2000"/>
            </a:lvl6pPr>
            <a:lvl7pPr marL="3028950" indent="-285750" algn="l">
              <a:buFont typeface="Arial" panose="020B0604020202020204" pitchFamily="34" charset="0"/>
              <a:buChar char="•"/>
              <a:defRPr sz="2000"/>
            </a:lvl7pPr>
            <a:lvl8pPr marL="3486150" indent="-285750" algn="l">
              <a:buFont typeface="Arial" panose="020B0604020202020204" pitchFamily="34" charset="0"/>
              <a:buChar char="•"/>
              <a:defRPr sz="2000"/>
            </a:lvl8pPr>
            <a:lvl9pPr marL="3943350" indent="-285750" algn="l"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noProof="0" dirty="0"/>
              <a:t>Slide Subtitle</a:t>
            </a:r>
            <a:endParaRPr lang="en-US" dirty="0"/>
          </a:p>
        </p:txBody>
      </p:sp>
    </p:spTree>
    <p:extLst>
      <p:ext uri="{BB962C8B-B14F-4D97-AF65-F5344CB8AC3E}">
        <p14:creationId xmlns="" xmlns:a16="http://schemas.microsoft.com/office/drawing/2014/main" xmlns:p14="http://schemas.microsoft.com/office/powerpoint/2010/main" val="8689377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Content with Highlight B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1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DB644119-2E9A-2118-1414-FF37064F8105}"/>
              </a:ext>
            </a:extLst>
          </p:cNvPr>
          <p:cNvSpPr/>
          <p:nvPr userDrawn="1"/>
        </p:nvSpPr>
        <p:spPr>
          <a:xfrm>
            <a:off x="0" y="3792682"/>
            <a:ext cx="12192000" cy="3065318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>
              <a:lnSpc>
                <a:spcPct val="120000"/>
              </a:lnSpc>
            </a:pPr>
            <a:r>
              <a:rPr lang="en-US" sz="1600" b="1" noProof="0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2CCEF54-8DD0-08B3-5BE3-880D498E7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29DF9B14-E5C4-AC83-FF9F-260921CBC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AF939B8-2DFB-A3D9-8800-67CA7A91E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8" name="Slide Title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4E1E713-E354-A350-2660-2CE5313F95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775" y="453602"/>
            <a:ext cx="11472863" cy="562398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28" name="Subtitle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C8188D98-BB1D-4EBD-FCF4-0E6445134FE9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360939" y="1038296"/>
            <a:ext cx="11470699" cy="34531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i="0">
                <a:latin typeface="+mn-lt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  <a:lvl2pPr marL="800100" indent="-342900" algn="l">
              <a:buFont typeface="Arial" panose="020B0604020202020204" pitchFamily="34" charset="0"/>
              <a:buChar char="•"/>
              <a:defRPr sz="2000"/>
            </a:lvl2pPr>
            <a:lvl3pPr marL="1200150" indent="-285750" algn="l">
              <a:buFont typeface="Arial" panose="020B0604020202020204" pitchFamily="34" charset="0"/>
              <a:buChar char="•"/>
              <a:defRPr sz="2000"/>
            </a:lvl3pPr>
            <a:lvl4pPr marL="1657350" indent="-285750" algn="l">
              <a:buFont typeface="Arial" panose="020B0604020202020204" pitchFamily="34" charset="0"/>
              <a:buChar char="•"/>
              <a:defRPr sz="2000"/>
            </a:lvl4pPr>
            <a:lvl5pPr marL="2114550" indent="-285750" algn="l">
              <a:buFont typeface="Arial" panose="020B0604020202020204" pitchFamily="34" charset="0"/>
              <a:buChar char="•"/>
              <a:defRPr sz="2000"/>
            </a:lvl5pPr>
            <a:lvl6pPr marL="2571750" indent="-285750" algn="l">
              <a:buFont typeface="Arial" panose="020B0604020202020204" pitchFamily="34" charset="0"/>
              <a:buChar char="•"/>
              <a:defRPr sz="2000"/>
            </a:lvl6pPr>
            <a:lvl7pPr marL="3028950" indent="-285750" algn="l">
              <a:buFont typeface="Arial" panose="020B0604020202020204" pitchFamily="34" charset="0"/>
              <a:buChar char="•"/>
              <a:defRPr sz="2000"/>
            </a:lvl7pPr>
            <a:lvl8pPr marL="3486150" indent="-285750" algn="l">
              <a:buFont typeface="Arial" panose="020B0604020202020204" pitchFamily="34" charset="0"/>
              <a:buChar char="•"/>
              <a:defRPr sz="2000"/>
            </a:lvl8pPr>
            <a:lvl9pPr marL="3943350" indent="-285750" algn="l"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noProof="0" dirty="0"/>
              <a:t>Click to add subtitle</a:t>
            </a:r>
            <a:endParaRPr lang="en-US" dirty="0"/>
          </a:p>
        </p:txBody>
      </p:sp>
      <p:sp>
        <p:nvSpPr>
          <p:cNvPr id="31" name="Content Placeholder 2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637BA83-61F4-54C1-5B11-E55276705454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358775" y="1745425"/>
            <a:ext cx="11472863" cy="1797598"/>
          </a:xfrm>
          <a:prstGeom prst="rect">
            <a:avLst/>
          </a:prstGeom>
        </p:spPr>
        <p:txBody>
          <a:bodyPr/>
          <a:lstStyle>
            <a:lvl4pPr>
              <a:defRPr>
                <a:latin typeface="+mj-lt"/>
              </a:defRPr>
            </a:lvl4pPr>
          </a:lstStyle>
          <a:p>
            <a:pPr lvl="0"/>
            <a:r>
              <a:rPr lang="en-US" noProof="0" dirty="0"/>
              <a:t>Click to add text </a:t>
            </a:r>
            <a:br>
              <a:rPr lang="en-US" noProof="0" dirty="0"/>
            </a:br>
            <a:r>
              <a:rPr lang="en-US" noProof="0" dirty="0"/>
              <a:t>Enter &amp; TAB for next text style </a:t>
            </a:r>
            <a:br>
              <a:rPr lang="en-US" noProof="0" dirty="0"/>
            </a:br>
            <a:r>
              <a:rPr lang="en-US" noProof="0" dirty="0"/>
              <a:t>SHIFT+TAB to go back to previous style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6</a:t>
            </a:r>
          </a:p>
          <a:p>
            <a:pPr lvl="6"/>
            <a:r>
              <a:rPr lang="en-US" noProof="0" dirty="0"/>
              <a:t>7</a:t>
            </a:r>
          </a:p>
          <a:p>
            <a:pPr lvl="7"/>
            <a:r>
              <a:rPr lang="en-US" noProof="0" dirty="0"/>
              <a:t>8</a:t>
            </a:r>
          </a:p>
          <a:p>
            <a:pPr lvl="8"/>
            <a:r>
              <a:rPr lang="en-US" noProof="0" dirty="0"/>
              <a:t>9</a:t>
            </a:r>
          </a:p>
        </p:txBody>
      </p:sp>
      <p:sp>
        <p:nvSpPr>
          <p:cNvPr id="32" name="Content Placeholder 2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E68B283-FC87-2C28-BC0A-D2E634C9AF0C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358775" y="4160290"/>
            <a:ext cx="11472863" cy="17975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Click to add text </a:t>
            </a:r>
            <a:br>
              <a:rPr lang="en-US" noProof="0" dirty="0"/>
            </a:br>
            <a:r>
              <a:rPr lang="en-US" noProof="0" dirty="0"/>
              <a:t>Enter &amp; TAB for next text style </a:t>
            </a:r>
            <a:br>
              <a:rPr lang="en-US" noProof="0" dirty="0"/>
            </a:br>
            <a:r>
              <a:rPr lang="en-US" noProof="0" dirty="0"/>
              <a:t>SHIFT+TAB to go back to previous style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6</a:t>
            </a:r>
          </a:p>
          <a:p>
            <a:pPr lvl="6"/>
            <a:r>
              <a:rPr lang="en-US" noProof="0" dirty="0"/>
              <a:t>7</a:t>
            </a:r>
          </a:p>
          <a:p>
            <a:pPr lvl="7"/>
            <a:r>
              <a:rPr lang="en-US" noProof="0" dirty="0"/>
              <a:t>8</a:t>
            </a:r>
          </a:p>
          <a:p>
            <a:pPr lvl="8"/>
            <a:r>
              <a:rPr lang="en-US" noProof="0" dirty="0"/>
              <a:t>9</a:t>
            </a:r>
          </a:p>
        </p:txBody>
      </p:sp>
      <p:sp>
        <p:nvSpPr>
          <p:cNvPr id="33" name="Content Placeholder 2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0CBEF7AD-BBF5-4B82-88A1-8FE812A6110C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365432" y="4160290"/>
            <a:ext cx="11472863" cy="1797598"/>
          </a:xfrm>
          <a:prstGeom prst="rect">
            <a:avLst/>
          </a:prstGeom>
        </p:spPr>
        <p:txBody>
          <a:bodyPr/>
          <a:lstStyle>
            <a:lvl1pPr>
              <a:defRPr>
                <a:ln>
                  <a:noFill/>
                </a:ln>
                <a:solidFill>
                  <a:schemeClr val="bg2"/>
                </a:solidFill>
              </a:defRPr>
            </a:lvl1pPr>
            <a:lvl2pPr>
              <a:defRPr>
                <a:ln>
                  <a:noFill/>
                </a:ln>
                <a:solidFill>
                  <a:schemeClr val="bg2"/>
                </a:solidFill>
              </a:defRPr>
            </a:lvl2pPr>
            <a:lvl3pPr>
              <a:defRPr>
                <a:ln>
                  <a:noFill/>
                </a:ln>
                <a:solidFill>
                  <a:schemeClr val="bg2"/>
                </a:solidFill>
              </a:defRPr>
            </a:lvl3pPr>
            <a:lvl4pPr>
              <a:defRPr>
                <a:ln>
                  <a:noFill/>
                </a:ln>
                <a:solidFill>
                  <a:schemeClr val="bg2"/>
                </a:solidFill>
                <a:latin typeface="+mj-lt"/>
              </a:defRPr>
            </a:lvl4pPr>
            <a:lvl5pPr>
              <a:defRPr>
                <a:ln>
                  <a:noFill/>
                </a:ln>
                <a:solidFill>
                  <a:schemeClr val="bg2"/>
                </a:solidFill>
              </a:defRPr>
            </a:lvl5pPr>
            <a:lvl6pPr>
              <a:defRPr>
                <a:ln>
                  <a:noFill/>
                </a:ln>
                <a:solidFill>
                  <a:schemeClr val="bg2"/>
                </a:solidFill>
              </a:defRPr>
            </a:lvl6pPr>
            <a:lvl7pPr>
              <a:defRPr>
                <a:ln>
                  <a:noFill/>
                </a:ln>
                <a:solidFill>
                  <a:schemeClr val="bg2"/>
                </a:solidFill>
              </a:defRPr>
            </a:lvl7pPr>
            <a:lvl8pPr>
              <a:defRPr>
                <a:ln>
                  <a:noFill/>
                </a:ln>
                <a:solidFill>
                  <a:schemeClr val="bg2"/>
                </a:solidFill>
              </a:defRPr>
            </a:lvl8pPr>
            <a:lvl9pPr>
              <a:defRPr>
                <a:ln>
                  <a:noFill/>
                </a:ln>
                <a:solidFill>
                  <a:schemeClr val="bg2"/>
                </a:solidFill>
              </a:defRPr>
            </a:lvl9pPr>
          </a:lstStyle>
          <a:p>
            <a:pPr lvl="0"/>
            <a:r>
              <a:rPr lang="en-US" noProof="0" dirty="0"/>
              <a:t>Click to add text </a:t>
            </a:r>
            <a:br>
              <a:rPr lang="en-US" noProof="0" dirty="0"/>
            </a:br>
            <a:r>
              <a:rPr lang="en-US" noProof="0" dirty="0"/>
              <a:t>Enter &amp; TAB for next text style </a:t>
            </a:r>
            <a:br>
              <a:rPr lang="en-US" noProof="0" dirty="0"/>
            </a:br>
            <a:r>
              <a:rPr lang="en-US" noProof="0" dirty="0"/>
              <a:t>SHIFT+TAB to go back to previous style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6</a:t>
            </a:r>
          </a:p>
          <a:p>
            <a:pPr lvl="6"/>
            <a:r>
              <a:rPr lang="en-US" noProof="0" dirty="0"/>
              <a:t>7</a:t>
            </a:r>
          </a:p>
          <a:p>
            <a:pPr lvl="7"/>
            <a:r>
              <a:rPr lang="en-US" noProof="0" dirty="0"/>
              <a:t>8</a:t>
            </a:r>
          </a:p>
          <a:p>
            <a:pPr lvl="8"/>
            <a:r>
              <a:rPr lang="en-US" noProof="0" dirty="0"/>
              <a:t>9</a:t>
            </a:r>
          </a:p>
        </p:txBody>
      </p:sp>
      <p:pic>
        <p:nvPicPr>
          <p:cNvPr id="2" name="LogoMark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F1178535-04A4-AE16-A697-625624FEF7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6="http://schemas.microsoft.com/office/drawing/2014/main" xmlns:p14="http://schemas.microsoft.com/office/powerpoint/2010/main" xmlns:a14="http://schemas.microsoft.com/office/drawing/2010/main" val="0"/>
              </a:ext>
            </a:extLst>
          </a:blip>
          <a:srcRect/>
          <a:stretch/>
        </p:blipFill>
        <p:spPr>
          <a:xfrm>
            <a:off x="11692244" y="6413538"/>
            <a:ext cx="172664" cy="147600"/>
          </a:xfrm>
          <a:prstGeom prst="rect">
            <a:avLst/>
          </a:prstGeom>
        </p:spPr>
      </p:pic>
    </p:spTree>
    <p:extLst>
      <p:ext uri="{BB962C8B-B14F-4D97-AF65-F5344CB8AC3E}">
        <p14:creationId xmlns="" xmlns:a16="http://schemas.microsoft.com/office/drawing/2014/main" xmlns:a14="http://schemas.microsoft.com/office/drawing/2010/main" xmlns:p14="http://schemas.microsoft.com/office/powerpoint/2010/main" val="42183696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Content with Str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p14="http://schemas.microsoft.com/office/powerpoint/2010/main" xmlns:a16="http://schemas.microsoft.com/office/drawing/2014/main" id="{71F5973B-B370-03A9-5EBC-34B15C40D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p14="http://schemas.microsoft.com/office/powerpoint/2010/main" xmlns:a16="http://schemas.microsoft.com/office/drawing/2014/main" id="{09837131-5B18-E214-1777-157E1AA30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p14="http://schemas.microsoft.com/office/powerpoint/2010/main" xmlns:a16="http://schemas.microsoft.com/office/drawing/2014/main" id="{1107E787-8B35-D139-FEF6-4B2E03083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6" name="Slide Title">
            <a:extLst>
              <a:ext uri="{FF2B5EF4-FFF2-40B4-BE49-F238E27FC236}">
                <a16:creationId xmlns="" xmlns:p14="http://schemas.microsoft.com/office/powerpoint/2010/main" xmlns:a16="http://schemas.microsoft.com/office/drawing/2014/main" id="{5D3B6468-344D-9147-6A6A-3A9F69385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775" y="453602"/>
            <a:ext cx="11472863" cy="562398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7" name="Slide Subtitle">
            <a:extLst>
              <a:ext uri="{FF2B5EF4-FFF2-40B4-BE49-F238E27FC236}">
                <a16:creationId xmlns="" xmlns:p14="http://schemas.microsoft.com/office/powerpoint/2010/main" xmlns:a16="http://schemas.microsoft.com/office/drawing/2014/main" id="{8054BE18-5CD2-98D1-4174-536CF2FB89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1047600"/>
            <a:ext cx="11472863" cy="409575"/>
          </a:xfrm>
          <a:prstGeom prst="rect">
            <a:avLst/>
          </a:prstGeom>
        </p:spPr>
        <p:txBody>
          <a:bodyPr lIns="0"/>
          <a:lstStyle>
            <a:lvl1pPr>
              <a:buNone/>
              <a:defRPr sz="1400">
                <a:latin typeface="+mn-lt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8" name="Rounded Rectangle 18">
            <a:extLst>
              <a:ext uri="{FF2B5EF4-FFF2-40B4-BE49-F238E27FC236}">
                <a16:creationId xmlns="" xmlns:p14="http://schemas.microsoft.com/office/powerpoint/2010/main" xmlns:a16="http://schemas.microsoft.com/office/drawing/2014/main" id="{1E75A49B-B63E-D4A9-D320-D1A976F1B8F3}"/>
              </a:ext>
            </a:extLst>
          </p:cNvPr>
          <p:cNvSpPr/>
          <p:nvPr userDrawn="1"/>
        </p:nvSpPr>
        <p:spPr>
          <a:xfrm>
            <a:off x="0" y="4319033"/>
            <a:ext cx="12192000" cy="2016158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>
              <a:lnSpc>
                <a:spcPct val="120000"/>
              </a:lnSpc>
            </a:pPr>
            <a:endParaRPr lang="en-US" sz="1600" b="1" noProof="0" dirty="0">
              <a:solidFill>
                <a:schemeClr val="tx1"/>
              </a:solidFill>
            </a:endParaRPr>
          </a:p>
        </p:txBody>
      </p:sp>
      <p:cxnSp>
        <p:nvCxnSpPr>
          <p:cNvPr id="25" name="Straight Connector">
            <a:extLst>
              <a:ext uri="{FF2B5EF4-FFF2-40B4-BE49-F238E27FC236}">
                <a16:creationId xmlns="" xmlns:p14="http://schemas.microsoft.com/office/powerpoint/2010/main" xmlns:a16="http://schemas.microsoft.com/office/drawing/2014/main" id="{CE479459-0640-5E00-B15E-CF23DDD77021}"/>
              </a:ext>
            </a:extLst>
          </p:cNvPr>
          <p:cNvCxnSpPr>
            <a:cxnSpLocks/>
          </p:cNvCxnSpPr>
          <p:nvPr userDrawn="1"/>
        </p:nvCxnSpPr>
        <p:spPr>
          <a:xfrm>
            <a:off x="320341" y="6313816"/>
            <a:ext cx="11520000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24">
            <a:extLst>
              <a:ext uri="{FF2B5EF4-FFF2-40B4-BE49-F238E27FC236}">
                <a16:creationId xmlns="" xmlns:p14="http://schemas.microsoft.com/office/powerpoint/2010/main" xmlns:a16="http://schemas.microsoft.com/office/drawing/2014/main" id="{5CED0AF3-E8E8-F446-116A-91C897051E30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358775" y="1745424"/>
            <a:ext cx="11472863" cy="2317689"/>
          </a:xfrm>
          <a:prstGeom prst="rect">
            <a:avLst/>
          </a:prstGeom>
        </p:spPr>
        <p:txBody>
          <a:bodyPr/>
          <a:lstStyle>
            <a:lvl4pPr>
              <a:defRPr>
                <a:latin typeface="+mj-lt"/>
              </a:defRPr>
            </a:lvl4pPr>
          </a:lstStyle>
          <a:p>
            <a:pPr lvl="0"/>
            <a:r>
              <a:rPr lang="en-US" noProof="0" dirty="0"/>
              <a:t>Click to add text </a:t>
            </a:r>
            <a:br>
              <a:rPr lang="en-US" noProof="0" dirty="0"/>
            </a:br>
            <a:r>
              <a:rPr lang="en-US" noProof="0" dirty="0"/>
              <a:t>Enter &amp; TAB for next text style </a:t>
            </a:r>
            <a:br>
              <a:rPr lang="en-US" noProof="0" dirty="0"/>
            </a:br>
            <a:r>
              <a:rPr lang="en-US" noProof="0" dirty="0"/>
              <a:t>SHIFT+TAB to go back to previous style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6</a:t>
            </a:r>
          </a:p>
          <a:p>
            <a:pPr lvl="6"/>
            <a:r>
              <a:rPr lang="en-US" noProof="0" dirty="0"/>
              <a:t>7</a:t>
            </a:r>
          </a:p>
          <a:p>
            <a:pPr lvl="7"/>
            <a:r>
              <a:rPr lang="en-US" noProof="0" dirty="0"/>
              <a:t>8</a:t>
            </a:r>
          </a:p>
          <a:p>
            <a:pPr lvl="8"/>
            <a:r>
              <a:rPr lang="en-US" noProof="0" dirty="0"/>
              <a:t>9</a:t>
            </a:r>
          </a:p>
        </p:txBody>
      </p:sp>
      <p:sp>
        <p:nvSpPr>
          <p:cNvPr id="28" name="Content Placeholder 24">
            <a:extLst>
              <a:ext uri="{FF2B5EF4-FFF2-40B4-BE49-F238E27FC236}">
                <a16:creationId xmlns="" xmlns:p14="http://schemas.microsoft.com/office/powerpoint/2010/main" xmlns:a16="http://schemas.microsoft.com/office/drawing/2014/main" id="{D9254632-F4A2-C643-276D-898811E2D457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365432" y="4660900"/>
            <a:ext cx="11472863" cy="139699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noProof="0" dirty="0"/>
              <a:t>Click to add text </a:t>
            </a:r>
            <a:br>
              <a:rPr lang="en-US" noProof="0" dirty="0"/>
            </a:br>
            <a:r>
              <a:rPr lang="en-US" noProof="0" dirty="0"/>
              <a:t>Enter &amp; TAB for next text style </a:t>
            </a:r>
            <a:br>
              <a:rPr lang="en-US" noProof="0" dirty="0"/>
            </a:br>
            <a:r>
              <a:rPr lang="en-US" noProof="0" dirty="0"/>
              <a:t>SHIFT+TAB to go back to previous style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6</a:t>
            </a:r>
          </a:p>
          <a:p>
            <a:pPr lvl="6"/>
            <a:r>
              <a:rPr lang="en-US" noProof="0" dirty="0"/>
              <a:t>7</a:t>
            </a:r>
          </a:p>
          <a:p>
            <a:pPr lvl="7"/>
            <a:r>
              <a:rPr lang="en-US" noProof="0" dirty="0"/>
              <a:t>8</a:t>
            </a:r>
          </a:p>
          <a:p>
            <a:pPr lvl="8"/>
            <a:r>
              <a:rPr lang="en-US" noProof="0" dirty="0"/>
              <a:t>9</a:t>
            </a:r>
          </a:p>
        </p:txBody>
      </p:sp>
    </p:spTree>
    <p:extLst>
      <p:ext uri="{BB962C8B-B14F-4D97-AF65-F5344CB8AC3E}">
        <p14:creationId xmlns="" xmlns:a16="http://schemas.microsoft.com/office/drawing/2014/main" xmlns:p14="http://schemas.microsoft.com/office/powerpoint/2010/main" val="2623830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ntent Placeholder 24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B9E76F65-ED66-1B7D-482C-A420E5AD408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358775" y="1791234"/>
            <a:ext cx="6604136" cy="4347299"/>
          </a:xfrm>
          <a:prstGeom prst="rect">
            <a:avLst/>
          </a:prstGeom>
        </p:spPr>
        <p:txBody>
          <a:bodyPr/>
          <a:lstStyle>
            <a:lvl4pPr>
              <a:defRPr>
                <a:latin typeface="+mj-lt"/>
              </a:defRPr>
            </a:lvl4pPr>
          </a:lstStyle>
          <a:p>
            <a:pPr lvl="0"/>
            <a:r>
              <a:rPr lang="en-US" noProof="0" dirty="0"/>
              <a:t>Click to add text </a:t>
            </a:r>
            <a:br>
              <a:rPr lang="en-US" noProof="0" dirty="0"/>
            </a:br>
            <a:r>
              <a:rPr lang="en-US" noProof="0" dirty="0"/>
              <a:t>Enter &amp; TAB for next text style </a:t>
            </a:r>
            <a:br>
              <a:rPr lang="en-US" noProof="0" dirty="0"/>
            </a:br>
            <a:r>
              <a:rPr lang="en-US" noProof="0" dirty="0"/>
              <a:t>SHIFT+TAB to go back to previous style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6</a:t>
            </a:r>
          </a:p>
          <a:p>
            <a:pPr lvl="6"/>
            <a:r>
              <a:rPr lang="en-US" noProof="0" dirty="0"/>
              <a:t>7</a:t>
            </a:r>
          </a:p>
          <a:p>
            <a:pPr lvl="7"/>
            <a:r>
              <a:rPr lang="en-US" noProof="0" dirty="0"/>
              <a:t>8</a:t>
            </a:r>
          </a:p>
          <a:p>
            <a:pPr lvl="8"/>
            <a:r>
              <a:rPr lang="en-US" noProof="0" dirty="0"/>
              <a:t>9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7DA024F2-3219-B775-FDB8-A453C4830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BE8C220F-6365-7429-D7A6-3C8BAC82B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479FF415-2F0D-E852-2FF3-554F8C771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6" name="Picture Placeholder 7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F40C177F-5D63-E228-BC38-C87C6AD7CD0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56627" y="0"/>
            <a:ext cx="4735372" cy="4559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Titl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F82CEB4D-120D-E129-9736-228D06A519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776" y="453602"/>
            <a:ext cx="6604138" cy="562398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8" name="Slide Subtitl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D279196F-A73D-47F2-AEB2-B4C39379AA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8776" y="1047600"/>
            <a:ext cx="6604138" cy="409575"/>
          </a:xfrm>
          <a:prstGeom prst="rect">
            <a:avLst/>
          </a:prstGeom>
        </p:spPr>
        <p:txBody>
          <a:bodyPr lIns="0"/>
          <a:lstStyle>
            <a:lvl1pPr>
              <a:buNone/>
              <a:defRPr sz="1400">
                <a:latin typeface="+mn-lt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63B7E31F-321F-C534-F648-57F3D49860B9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848d31d83b194141afdf2819019c016d"/>
              </a:ext>
            </a:extLst>
          </a:blip>
          <a:srcRect/>
          <a:stretch/>
        </p:blipFill>
        <p:spPr>
          <a:xfrm>
            <a:off x="11699876" y="6495850"/>
            <a:ext cx="171782" cy="14706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78F0BB3F-8710-765B-549C-EB562D7C5F8B}"/>
              </a:ext>
            </a:extLst>
          </p:cNvPr>
          <p:cNvSpPr/>
          <p:nvPr userDrawn="1"/>
        </p:nvSpPr>
        <p:spPr>
          <a:xfrm>
            <a:off x="7456626" y="4559300"/>
            <a:ext cx="4735373" cy="22987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>
              <a:lnSpc>
                <a:spcPct val="120000"/>
              </a:lnSpc>
            </a:pPr>
            <a:endParaRPr lang="en-US" sz="1600" b="1" noProof="0" dirty="0">
              <a:solidFill>
                <a:schemeClr val="tx1"/>
              </a:solidFill>
            </a:endParaRPr>
          </a:p>
        </p:txBody>
      </p:sp>
      <p:sp>
        <p:nvSpPr>
          <p:cNvPr id="17" name="Summary of 3 Strategic Overview Topics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C2D3EE68-29B1-1FD2-43CA-F8AE946062E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34300" y="4761720"/>
            <a:ext cx="4137358" cy="1881196"/>
          </a:xfrm>
          <a:prstGeom prst="rect">
            <a:avLst/>
          </a:prstGeom>
        </p:spPr>
        <p:txBody>
          <a:bodyPr/>
          <a:lstStyle>
            <a:lvl1pPr marL="0">
              <a:buNone/>
              <a:defRPr sz="14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Summary of Slide Content </a:t>
            </a:r>
          </a:p>
        </p:txBody>
      </p:sp>
    </p:spTree>
    <p:extLst>
      <p:ext uri="{BB962C8B-B14F-4D97-AF65-F5344CB8AC3E}">
        <p14:creationId xmlns="" xmlns:a16="http://schemas.microsoft.com/office/drawing/2014/main" xmlns:asvg="http://schemas.microsoft.com/office/drawing/2016/SVG/main" xmlns:p14="http://schemas.microsoft.com/office/powerpoint/2010/main" val="2752400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Slim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ntent Placeholder 24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B9E76F65-ED66-1B7D-482C-A420E5AD408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358775" y="1791234"/>
            <a:ext cx="7731122" cy="4347299"/>
          </a:xfrm>
          <a:prstGeom prst="rect">
            <a:avLst/>
          </a:prstGeom>
        </p:spPr>
        <p:txBody>
          <a:bodyPr/>
          <a:lstStyle>
            <a:lvl4pPr>
              <a:defRPr>
                <a:latin typeface="+mj-lt"/>
              </a:defRPr>
            </a:lvl4pPr>
          </a:lstStyle>
          <a:p>
            <a:pPr lvl="0"/>
            <a:r>
              <a:rPr lang="en-US" noProof="0" dirty="0"/>
              <a:t>Click to add text </a:t>
            </a:r>
            <a:br>
              <a:rPr lang="en-US" noProof="0" dirty="0"/>
            </a:br>
            <a:r>
              <a:rPr lang="en-US" noProof="0" dirty="0"/>
              <a:t>Enter &amp; TAB for next text style </a:t>
            </a:r>
            <a:br>
              <a:rPr lang="en-US" noProof="0" dirty="0"/>
            </a:br>
            <a:r>
              <a:rPr lang="en-US" noProof="0" dirty="0"/>
              <a:t>SHIFT+TAB to go back to previous style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6</a:t>
            </a:r>
          </a:p>
          <a:p>
            <a:pPr lvl="6"/>
            <a:r>
              <a:rPr lang="en-US" noProof="0" dirty="0"/>
              <a:t>7</a:t>
            </a:r>
          </a:p>
          <a:p>
            <a:pPr lvl="7"/>
            <a:r>
              <a:rPr lang="en-US" noProof="0" dirty="0"/>
              <a:t>8</a:t>
            </a:r>
          </a:p>
          <a:p>
            <a:pPr lvl="8"/>
            <a:r>
              <a:rPr lang="en-US" noProof="0" dirty="0"/>
              <a:t>9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7DA024F2-3219-B775-FDB8-A453C4830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BE8C220F-6365-7429-D7A6-3C8BAC82B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479FF415-2F0D-E852-2FF3-554F8C771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6" name="Picture Placeholder 7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F40C177F-5D63-E228-BC38-C87C6AD7CD0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508999" y="0"/>
            <a:ext cx="3682999" cy="45593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Titl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F82CEB4D-120D-E129-9736-228D06A519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776" y="453602"/>
            <a:ext cx="7731124" cy="562398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8" name="Slide Subtitl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D279196F-A73D-47F2-AEB2-B4C39379AA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8776" y="1047600"/>
            <a:ext cx="7731124" cy="409575"/>
          </a:xfrm>
          <a:prstGeom prst="rect">
            <a:avLst/>
          </a:prstGeom>
        </p:spPr>
        <p:txBody>
          <a:bodyPr lIns="0"/>
          <a:lstStyle>
            <a:lvl1pPr>
              <a:buNone/>
              <a:defRPr sz="1400">
                <a:latin typeface="+mn-lt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63B7E31F-321F-C534-F648-57F3D49860B9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eb31d8f5567e440e8846ffe003dfd92d"/>
              </a:ext>
            </a:extLst>
          </a:blip>
          <a:srcRect/>
          <a:stretch/>
        </p:blipFill>
        <p:spPr>
          <a:xfrm>
            <a:off x="11699876" y="6495850"/>
            <a:ext cx="171782" cy="14706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78F0BB3F-8710-765B-549C-EB562D7C5F8B}"/>
              </a:ext>
            </a:extLst>
          </p:cNvPr>
          <p:cNvSpPr/>
          <p:nvPr userDrawn="1"/>
        </p:nvSpPr>
        <p:spPr>
          <a:xfrm>
            <a:off x="8508999" y="4559300"/>
            <a:ext cx="3683000" cy="22987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>
              <a:lnSpc>
                <a:spcPct val="120000"/>
              </a:lnSpc>
            </a:pPr>
            <a:endParaRPr lang="en-US" sz="1600" b="1" noProof="0" dirty="0">
              <a:solidFill>
                <a:schemeClr val="tx1"/>
              </a:solidFill>
            </a:endParaRPr>
          </a:p>
        </p:txBody>
      </p:sp>
      <p:sp>
        <p:nvSpPr>
          <p:cNvPr id="17" name="Summary of 3 Strategic Overview Topics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C2D3EE68-29B1-1FD2-43CA-F8AE946062E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653772" y="4761720"/>
            <a:ext cx="3217886" cy="1881196"/>
          </a:xfrm>
          <a:prstGeom prst="rect">
            <a:avLst/>
          </a:prstGeom>
        </p:spPr>
        <p:txBody>
          <a:bodyPr/>
          <a:lstStyle>
            <a:lvl1pPr marL="0">
              <a:buNone/>
              <a:defRPr sz="14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Summary of Slide Content </a:t>
            </a:r>
          </a:p>
        </p:txBody>
      </p:sp>
    </p:spTree>
    <p:extLst>
      <p:ext uri="{BB962C8B-B14F-4D97-AF65-F5344CB8AC3E}">
        <p14:creationId xmlns="" xmlns:a16="http://schemas.microsoft.com/office/drawing/2014/main" xmlns:asvg="http://schemas.microsoft.com/office/drawing/2016/SVG/main" xmlns:p14="http://schemas.microsoft.com/office/powerpoint/2010/main" val="8686294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xt and Backgrou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C8B88841-8E9B-7EC4-0FB9-F6846BEED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ED0F2D5B-4524-B9F0-D68C-C28073B80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F1A25056-71C3-42F3-1720-5375ACD31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85628B2F-DE87-1447-1D85-2DE46B04CCAC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alphaModFix amt="5000"/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982d74263a454ed2"/>
              </a:ext>
            </a:extLst>
          </a:blip>
          <a:stretch>
            <a:fillRect/>
          </a:stretch>
        </p:blipFill>
        <p:spPr>
          <a:xfrm>
            <a:off x="4181396" y="0"/>
            <a:ext cx="8010604" cy="6857999"/>
          </a:xfrm>
          <a:prstGeom prst="rect">
            <a:avLst/>
          </a:prstGeom>
        </p:spPr>
      </p:pic>
      <p:sp>
        <p:nvSpPr>
          <p:cNvPr id="7" name="Slide Titl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FA5529D1-7DCC-726F-18F7-CFFCF2E591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07064" y="453602"/>
            <a:ext cx="8202613" cy="562398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58E04039-1372-DAD8-2117-86FD3330165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1"/>
            <a:ext cx="3460750" cy="68580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TextBox 6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DFFC788C-E7E2-9A2E-45A2-8D362F915CF5}"/>
              </a:ext>
            </a:extLst>
          </p:cNvPr>
          <p:cNvSpPr txBox="1"/>
          <p:nvPr userDrawn="1"/>
        </p:nvSpPr>
        <p:spPr>
          <a:xfrm>
            <a:off x="3629025" y="1692617"/>
            <a:ext cx="78295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C5070D62-56F8-2C0F-D91E-860E4F320254}"/>
              </a:ext>
            </a:extLst>
          </p:cNvPr>
          <p:cNvCxnSpPr>
            <a:cxnSpLocks/>
          </p:cNvCxnSpPr>
          <p:nvPr userDrawn="1"/>
        </p:nvCxnSpPr>
        <p:spPr>
          <a:xfrm>
            <a:off x="3714750" y="2185060"/>
            <a:ext cx="3876495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6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6A67E312-5287-2425-EF95-C8B8EA8A4FDA}"/>
              </a:ext>
            </a:extLst>
          </p:cNvPr>
          <p:cNvSpPr txBox="1"/>
          <p:nvPr userDrawn="1"/>
        </p:nvSpPr>
        <p:spPr>
          <a:xfrm>
            <a:off x="7845245" y="1692617"/>
            <a:ext cx="78295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8C6C7C93-4CB4-AFBC-802B-BACEE8C5C215}"/>
              </a:ext>
            </a:extLst>
          </p:cNvPr>
          <p:cNvCxnSpPr>
            <a:cxnSpLocks/>
          </p:cNvCxnSpPr>
          <p:nvPr userDrawn="1"/>
        </p:nvCxnSpPr>
        <p:spPr>
          <a:xfrm>
            <a:off x="7930970" y="2185060"/>
            <a:ext cx="3876495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xt OR Background title 1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F82B2394-C4BA-839A-2662-608D3CA38E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14076" y="2273871"/>
            <a:ext cx="3876495" cy="429635"/>
          </a:xfrm>
          <a:prstGeom prst="rect">
            <a:avLst/>
          </a:prstGeom>
        </p:spPr>
        <p:txBody>
          <a:bodyPr lIns="0"/>
          <a:lstStyle>
            <a:lvl1pPr marL="0">
              <a:buNone/>
              <a:defRPr sz="1800" b="0">
                <a:latin typeface="+mj-lt"/>
              </a:defRPr>
            </a:lvl1pPr>
          </a:lstStyle>
          <a:p>
            <a:pPr lvl="0"/>
            <a:r>
              <a:rPr lang="en-US" dirty="0"/>
              <a:t>Context Title 1</a:t>
            </a:r>
          </a:p>
        </p:txBody>
      </p:sp>
      <p:sp>
        <p:nvSpPr>
          <p:cNvPr id="15" name="Context OR Background title 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EF86180B-2E39-0A2D-50AE-3C0B434CEF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36093" y="2273871"/>
            <a:ext cx="3876495" cy="429635"/>
          </a:xfrm>
          <a:prstGeom prst="rect">
            <a:avLst/>
          </a:prstGeom>
        </p:spPr>
        <p:txBody>
          <a:bodyPr lIns="0"/>
          <a:lstStyle>
            <a:lvl1pPr marL="0">
              <a:buNone/>
              <a:defRPr sz="1800" b="0">
                <a:latin typeface="+mj-lt"/>
              </a:defRPr>
            </a:lvl1pPr>
          </a:lstStyle>
          <a:p>
            <a:pPr lvl="0"/>
            <a:r>
              <a:rPr lang="en-US" dirty="0"/>
              <a:t>Context Title 2</a:t>
            </a:r>
          </a:p>
        </p:txBody>
      </p:sp>
      <p:sp>
        <p:nvSpPr>
          <p:cNvPr id="16" name="Context OR Background description 1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DB8AFD28-B7CD-A3DB-70C7-0D7F065AB05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14075" y="2742190"/>
            <a:ext cx="3876495" cy="1488504"/>
          </a:xfrm>
          <a:prstGeom prst="rect">
            <a:avLst/>
          </a:prstGeom>
        </p:spPr>
        <p:txBody>
          <a:bodyPr lIns="0"/>
          <a:lstStyle>
            <a:lvl1pPr marL="0">
              <a:buNone/>
              <a:defRPr sz="1400" b="0">
                <a:latin typeface="+mn-lt"/>
              </a:defRPr>
            </a:lvl1pPr>
          </a:lstStyle>
          <a:p>
            <a:pPr lvl="0"/>
            <a:r>
              <a:rPr lang="en-US" dirty="0"/>
              <a:t>Context Description 1</a:t>
            </a:r>
          </a:p>
        </p:txBody>
      </p:sp>
      <p:sp>
        <p:nvSpPr>
          <p:cNvPr id="17" name="Context OR Background description 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168F615A-CE2C-A673-7165-B7693AB82AE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30969" y="2742190"/>
            <a:ext cx="3876495" cy="1488504"/>
          </a:xfrm>
          <a:prstGeom prst="rect">
            <a:avLst/>
          </a:prstGeom>
        </p:spPr>
        <p:txBody>
          <a:bodyPr lIns="0"/>
          <a:lstStyle>
            <a:lvl1pPr marL="0">
              <a:buNone/>
              <a:defRPr sz="1400" b="0">
                <a:latin typeface="+mn-lt"/>
              </a:defRPr>
            </a:lvl1pPr>
          </a:lstStyle>
          <a:p>
            <a:pPr lvl="0"/>
            <a:r>
              <a:rPr lang="en-US" dirty="0"/>
              <a:t>Context Description 2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3D92A95C-0EC6-C0F7-4DBA-B60EDCDB98AD}"/>
              </a:ext>
            </a:extLst>
          </p:cNvPr>
          <p:cNvSpPr txBox="1"/>
          <p:nvPr userDrawn="1"/>
        </p:nvSpPr>
        <p:spPr>
          <a:xfrm>
            <a:off x="3629025" y="4248672"/>
            <a:ext cx="78295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E6022E59-19B0-3166-7942-E28663AD96F2}"/>
              </a:ext>
            </a:extLst>
          </p:cNvPr>
          <p:cNvCxnSpPr>
            <a:cxnSpLocks/>
          </p:cNvCxnSpPr>
          <p:nvPr userDrawn="1"/>
        </p:nvCxnSpPr>
        <p:spPr>
          <a:xfrm>
            <a:off x="3714750" y="4741115"/>
            <a:ext cx="809271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xt OR Background title 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5BC0AE9C-E618-CF18-8BE3-E2C32F97FB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12188" y="4829925"/>
            <a:ext cx="8092714" cy="429635"/>
          </a:xfrm>
          <a:prstGeom prst="rect">
            <a:avLst/>
          </a:prstGeom>
        </p:spPr>
        <p:txBody>
          <a:bodyPr lIns="0"/>
          <a:lstStyle>
            <a:lvl1pPr marL="0">
              <a:buNone/>
              <a:defRPr sz="1800" b="0">
                <a:latin typeface="+mj-lt"/>
              </a:defRPr>
            </a:lvl1pPr>
          </a:lstStyle>
          <a:p>
            <a:pPr lvl="0"/>
            <a:r>
              <a:rPr lang="en-US" dirty="0"/>
              <a:t>Context Title 3</a:t>
            </a:r>
          </a:p>
        </p:txBody>
      </p:sp>
      <p:sp>
        <p:nvSpPr>
          <p:cNvPr id="21" name="Context OR Background description 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021D99E8-F45A-CFA1-69C8-4F89A85990B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07064" y="5298244"/>
            <a:ext cx="8092714" cy="1015561"/>
          </a:xfrm>
          <a:prstGeom prst="rect">
            <a:avLst/>
          </a:prstGeom>
        </p:spPr>
        <p:txBody>
          <a:bodyPr lIns="0"/>
          <a:lstStyle>
            <a:lvl1pPr marL="0">
              <a:buNone/>
              <a:defRPr sz="1400" b="0">
                <a:latin typeface="+mn-lt"/>
              </a:defRPr>
            </a:lvl1pPr>
          </a:lstStyle>
          <a:p>
            <a:pPr lvl="0"/>
            <a:r>
              <a:rPr lang="en-US" dirty="0"/>
              <a:t>Context Description 3</a:t>
            </a:r>
          </a:p>
        </p:txBody>
      </p:sp>
      <p:sp>
        <p:nvSpPr>
          <p:cNvPr id="2" name="Subtitl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C1B2CF7B-D3D5-2D2A-A34E-A2EE502DF8F4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3707063" y="1038296"/>
            <a:ext cx="8202613" cy="34531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i="0">
                <a:latin typeface="+mn-lt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  <a:lvl2pPr marL="800100" indent="-342900" algn="l">
              <a:buFont typeface="Arial" panose="020B0604020202020204" pitchFamily="34" charset="0"/>
              <a:buChar char="•"/>
              <a:defRPr sz="2000"/>
            </a:lvl2pPr>
            <a:lvl3pPr marL="1200150" indent="-285750" algn="l">
              <a:buFont typeface="Arial" panose="020B0604020202020204" pitchFamily="34" charset="0"/>
              <a:buChar char="•"/>
              <a:defRPr sz="2000"/>
            </a:lvl3pPr>
            <a:lvl4pPr marL="1657350" indent="-285750" algn="l">
              <a:buFont typeface="Arial" panose="020B0604020202020204" pitchFamily="34" charset="0"/>
              <a:buChar char="•"/>
              <a:defRPr sz="2000"/>
            </a:lvl4pPr>
            <a:lvl5pPr marL="2114550" indent="-285750" algn="l">
              <a:buFont typeface="Arial" panose="020B0604020202020204" pitchFamily="34" charset="0"/>
              <a:buChar char="•"/>
              <a:defRPr sz="2000"/>
            </a:lvl5pPr>
            <a:lvl6pPr marL="2571750" indent="-285750" algn="l">
              <a:buFont typeface="Arial" panose="020B0604020202020204" pitchFamily="34" charset="0"/>
              <a:buChar char="•"/>
              <a:defRPr sz="2000"/>
            </a:lvl6pPr>
            <a:lvl7pPr marL="3028950" indent="-285750" algn="l">
              <a:buFont typeface="Arial" panose="020B0604020202020204" pitchFamily="34" charset="0"/>
              <a:buChar char="•"/>
              <a:defRPr sz="2000"/>
            </a:lvl7pPr>
            <a:lvl8pPr marL="3486150" indent="-285750" algn="l">
              <a:buFont typeface="Arial" panose="020B0604020202020204" pitchFamily="34" charset="0"/>
              <a:buChar char="•"/>
              <a:defRPr sz="2000"/>
            </a:lvl8pPr>
            <a:lvl9pPr marL="3943350" indent="-285750" algn="l"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noProof="0" dirty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="" xmlns:a16="http://schemas.microsoft.com/office/drawing/2014/main" xmlns:asvg="http://schemas.microsoft.com/office/drawing/2016/SVG/main" xmlns:p14="http://schemas.microsoft.com/office/powerpoint/2010/main" val="42474355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pli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11A539B3-1633-5B3B-A256-633B7692A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5A02F80-401E-5A95-8A06-C9BC5D00B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1484896E-ABE7-9B9C-C8F2-6747966E8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6" name="Light Rectangle Growth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15D1C29-9915-3586-A2DF-8A391E53CE63}"/>
              </a:ext>
            </a:extLst>
          </p:cNvPr>
          <p:cNvSpPr/>
          <p:nvPr userDrawn="1"/>
        </p:nvSpPr>
        <p:spPr>
          <a:xfrm>
            <a:off x="6331147" y="1"/>
            <a:ext cx="5860852" cy="6858000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6400" tIns="43200" rIns="86400" bIns="43200" rtlCol="0" anchor="ctr"/>
          <a:lstStyle/>
          <a:p>
            <a:pPr algn="ctr"/>
            <a:endParaRPr lang="en-US" sz="2400" noProof="0"/>
          </a:p>
        </p:txBody>
      </p:sp>
      <p:sp>
        <p:nvSpPr>
          <p:cNvPr id="7" name="Slide Title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DAE7962-3D83-7C32-F793-AB9E6D660F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775" y="453602"/>
            <a:ext cx="5606941" cy="562398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2" name="Content Placeholder 2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99ADDE5-BBE3-683D-FF49-694858E43114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358775" y="1745425"/>
            <a:ext cx="5606941" cy="4493776"/>
          </a:xfrm>
          <a:prstGeom prst="rect">
            <a:avLst/>
          </a:prstGeom>
        </p:spPr>
        <p:txBody>
          <a:bodyPr/>
          <a:lstStyle>
            <a:lvl4pPr>
              <a:defRPr>
                <a:latin typeface="+mj-lt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24" name="Content Placeholder 24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402C311-36C6-3520-73C1-E7DD11E439C9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670243" y="508919"/>
            <a:ext cx="5201417" cy="5767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26" name="Subtitle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2D690D3-28BF-2843-CDD7-64D2FB807219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358775" y="1047600"/>
            <a:ext cx="5606941" cy="409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i="0">
                <a:latin typeface="+mn-lt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  <a:lvl2pPr marL="800100" indent="-342900" algn="l">
              <a:buFont typeface="Arial" panose="020B0604020202020204" pitchFamily="34" charset="0"/>
              <a:buChar char="•"/>
              <a:defRPr sz="2000"/>
            </a:lvl2pPr>
            <a:lvl3pPr marL="1200150" indent="-285750" algn="l">
              <a:buFont typeface="Arial" panose="020B0604020202020204" pitchFamily="34" charset="0"/>
              <a:buChar char="•"/>
              <a:defRPr sz="2000"/>
            </a:lvl3pPr>
            <a:lvl4pPr marL="1657350" indent="-285750" algn="l">
              <a:buFont typeface="Arial" panose="020B0604020202020204" pitchFamily="34" charset="0"/>
              <a:buChar char="•"/>
              <a:defRPr sz="2000"/>
            </a:lvl4pPr>
            <a:lvl5pPr marL="2114550" indent="-285750" algn="l">
              <a:buFont typeface="Arial" panose="020B0604020202020204" pitchFamily="34" charset="0"/>
              <a:buChar char="•"/>
              <a:defRPr sz="2000"/>
            </a:lvl5pPr>
            <a:lvl6pPr marL="2571750" indent="-285750" algn="l">
              <a:buFont typeface="Arial" panose="020B0604020202020204" pitchFamily="34" charset="0"/>
              <a:buChar char="•"/>
              <a:defRPr sz="2000"/>
            </a:lvl6pPr>
            <a:lvl7pPr marL="3028950" indent="-285750" algn="l">
              <a:buFont typeface="Arial" panose="020B0604020202020204" pitchFamily="34" charset="0"/>
              <a:buChar char="•"/>
              <a:defRPr sz="2000"/>
            </a:lvl7pPr>
            <a:lvl8pPr marL="3486150" indent="-285750" algn="l">
              <a:buFont typeface="Arial" panose="020B0604020202020204" pitchFamily="34" charset="0"/>
              <a:buChar char="•"/>
              <a:defRPr sz="2000"/>
            </a:lvl8pPr>
            <a:lvl9pPr marL="3943350" indent="-285750" algn="l"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en-US" noProof="0" dirty="0"/>
              <a:t>Click to add subtitle</a:t>
            </a:r>
            <a:endParaRPr lang="en-US" dirty="0"/>
          </a:p>
        </p:txBody>
      </p:sp>
      <p:pic>
        <p:nvPicPr>
          <p:cNvPr id="8" name="LogoMark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339386EE-DDFC-0AE0-2C80-F5774C8D8B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6="http://schemas.microsoft.com/office/drawing/2014/main" xmlns:p14="http://schemas.microsoft.com/office/powerpoint/2010/main" xmlns:a14="http://schemas.microsoft.com/office/drawing/2010/main" val="0"/>
              </a:ext>
            </a:extLst>
          </a:blip>
          <a:srcRect/>
          <a:stretch/>
        </p:blipFill>
        <p:spPr>
          <a:xfrm>
            <a:off x="11692244" y="6413538"/>
            <a:ext cx="172664" cy="147600"/>
          </a:xfrm>
          <a:prstGeom prst="rect">
            <a:avLst/>
          </a:prstGeom>
        </p:spPr>
      </p:pic>
    </p:spTree>
    <p:extLst>
      <p:ext uri="{BB962C8B-B14F-4D97-AF65-F5344CB8AC3E}">
        <p14:creationId xmlns="" xmlns:a16="http://schemas.microsoft.com/office/drawing/2014/main" xmlns:a14="http://schemas.microsoft.com/office/drawing/2010/main" xmlns:p14="http://schemas.microsoft.com/office/powerpoint/2010/main" val="31055529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Case Stu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3BCFCBA2-6FF7-2CE3-572F-0998B783F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BAFBA16-7C75-01B1-D64D-93C4D1CF5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E0BEFF3E-9BCE-5B67-27AA-A32B636AA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6" name="Slide Title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E33C1B88-C520-923E-77B4-CA197084E3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776" y="453602"/>
            <a:ext cx="6239428" cy="562398"/>
          </a:xfrm>
        </p:spPr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7" name="Slide Subtitle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79910501-E192-C484-7A38-06D12CD297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8776" y="1047600"/>
            <a:ext cx="6239428" cy="409575"/>
          </a:xfrm>
          <a:prstGeom prst="rect">
            <a:avLst/>
          </a:prstGeom>
        </p:spPr>
        <p:txBody>
          <a:bodyPr lIns="0"/>
          <a:lstStyle>
            <a:lvl1pPr>
              <a:buNone/>
              <a:defRPr>
                <a:latin typeface="+mj-lt"/>
              </a:defRPr>
            </a:lvl1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8" name="Light Rectangle Growth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81D8CC5D-FE96-5F16-0664-72336D77147C}"/>
              </a:ext>
            </a:extLst>
          </p:cNvPr>
          <p:cNvSpPr/>
          <p:nvPr userDrawn="1"/>
        </p:nvSpPr>
        <p:spPr>
          <a:xfrm>
            <a:off x="6998545" y="1"/>
            <a:ext cx="5193454" cy="6858000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6400" tIns="43200" rIns="86400" bIns="43200" rtlCol="0" anchor="ctr"/>
          <a:lstStyle/>
          <a:p>
            <a:pPr algn="ctr"/>
            <a:endParaRPr lang="en-US" sz="2400" noProof="0"/>
          </a:p>
        </p:txBody>
      </p:sp>
      <p:sp>
        <p:nvSpPr>
          <p:cNvPr id="9" name="Title of Customer Case Study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31F33FF1-3EC2-3A39-E3FE-4C20390AEC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5" y="1879051"/>
            <a:ext cx="6239429" cy="808434"/>
          </a:xfrm>
          <a:prstGeom prst="rect">
            <a:avLst/>
          </a:prstGeom>
        </p:spPr>
        <p:txBody>
          <a:bodyPr lIns="0"/>
          <a:lstStyle>
            <a:lvl1pPr marL="0">
              <a:buNone/>
              <a:defRPr sz="2200" b="0">
                <a:latin typeface="+mj-lt"/>
              </a:defRPr>
            </a:lvl1pPr>
          </a:lstStyle>
          <a:p>
            <a:pPr lvl="0"/>
            <a:r>
              <a:rPr lang="en-US" dirty="0"/>
              <a:t>Title of Customer Case Study</a:t>
            </a:r>
          </a:p>
        </p:txBody>
      </p:sp>
      <p:sp>
        <p:nvSpPr>
          <p:cNvPr id="10" name="Quote from Stakeholder at Customer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B7808665-9B20-1D8B-6B9E-7419CFBB0B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5668" y="870972"/>
            <a:ext cx="4170899" cy="4188727"/>
          </a:xfrm>
          <a:prstGeom prst="rect">
            <a:avLst/>
          </a:prstGeom>
        </p:spPr>
        <p:txBody>
          <a:bodyPr lIns="0" anchor="ctr"/>
          <a:lstStyle>
            <a:lvl1pPr marL="0" algn="l">
              <a:buNone/>
              <a:defRPr sz="1600" b="0" i="1">
                <a:solidFill>
                  <a:schemeClr val="bg2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pPr lvl="0"/>
            <a:r>
              <a:rPr lang="en-US" dirty="0"/>
              <a:t>Quote from Stakeholder at customer</a:t>
            </a:r>
          </a:p>
        </p:txBody>
      </p:sp>
      <p:sp>
        <p:nvSpPr>
          <p:cNvPr id="11" name="Name of Person Saying Quote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50F4BF70-5F98-9150-BEBB-685C9037AD0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55667" y="5276125"/>
            <a:ext cx="4184673" cy="292999"/>
          </a:xfrm>
          <a:prstGeom prst="rect">
            <a:avLst/>
          </a:prstGeom>
        </p:spPr>
        <p:txBody>
          <a:bodyPr lIns="0" anchor="ctr"/>
          <a:lstStyle>
            <a:lvl1pPr marL="0" algn="l">
              <a:buNone/>
              <a:defRPr sz="1200" b="1" i="1">
                <a:solidFill>
                  <a:schemeClr val="bg2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</a:lstStyle>
          <a:p>
            <a:pPr lvl="0"/>
            <a:r>
              <a:rPr lang="en-US" dirty="0"/>
              <a:t>Name of Person Saying Quote</a:t>
            </a:r>
          </a:p>
        </p:txBody>
      </p:sp>
      <p:sp>
        <p:nvSpPr>
          <p:cNvPr id="12" name="Title of Person Saying Quote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821C819E-12B4-0D49-8003-6D1351536B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55666" y="5595499"/>
            <a:ext cx="4184673" cy="292999"/>
          </a:xfrm>
          <a:prstGeom prst="rect">
            <a:avLst/>
          </a:prstGeom>
        </p:spPr>
        <p:txBody>
          <a:bodyPr lIns="0" anchor="ctr"/>
          <a:lstStyle>
            <a:lvl1pPr marL="0" algn="l">
              <a:buNone/>
              <a:defRPr sz="1200" b="0" i="1">
                <a:solidFill>
                  <a:schemeClr val="bg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pPr lvl="0"/>
            <a:r>
              <a:rPr lang="en-US" dirty="0"/>
              <a:t>Title of Person Saying Quote</a:t>
            </a:r>
          </a:p>
        </p:txBody>
      </p:sp>
      <p:sp>
        <p:nvSpPr>
          <p:cNvPr id="13" name="TextBox 16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8E7F6004-1AF7-4E6D-3BC7-3D0C064E621E}"/>
              </a:ext>
            </a:extLst>
          </p:cNvPr>
          <p:cNvSpPr txBox="1"/>
          <p:nvPr userDrawn="1"/>
        </p:nvSpPr>
        <p:spPr>
          <a:xfrm>
            <a:off x="358775" y="2909450"/>
            <a:ext cx="1116994" cy="26879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en-US" sz="1600" b="0" dirty="0">
                <a:solidFill>
                  <a:schemeClr val="tx2"/>
                </a:solidFill>
                <a:latin typeface="+mj-lt"/>
              </a:rPr>
              <a:t>Challenges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22E53A99-BF18-4C81-1E04-E1D322F1ACF3}"/>
              </a:ext>
            </a:extLst>
          </p:cNvPr>
          <p:cNvSpPr txBox="1"/>
          <p:nvPr userDrawn="1"/>
        </p:nvSpPr>
        <p:spPr>
          <a:xfrm>
            <a:off x="3637644" y="2909450"/>
            <a:ext cx="1116994" cy="268792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en-US" sz="1600" b="0" dirty="0">
                <a:solidFill>
                  <a:schemeClr val="tx2"/>
                </a:solidFill>
                <a:latin typeface="+mj-lt"/>
              </a:rPr>
              <a:t>Solution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ED1A9CB-A572-204C-89C5-F5F642D2D154}"/>
              </a:ext>
            </a:extLst>
          </p:cNvPr>
          <p:cNvCxnSpPr>
            <a:cxnSpLocks/>
          </p:cNvCxnSpPr>
          <p:nvPr userDrawn="1"/>
        </p:nvCxnSpPr>
        <p:spPr>
          <a:xfrm>
            <a:off x="358775" y="3324445"/>
            <a:ext cx="2962555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stomer Challenge 1 Description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79F53B3C-AB93-FAB9-609B-878CB651DE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7395" y="3483071"/>
            <a:ext cx="2516400" cy="762877"/>
          </a:xfrm>
          <a:prstGeom prst="rect">
            <a:avLst/>
          </a:prstGeom>
        </p:spPr>
        <p:txBody>
          <a:bodyPr lIns="0"/>
          <a:lstStyle>
            <a:lvl1pPr marL="0">
              <a:buNone/>
              <a:defRPr sz="1200"/>
            </a:lvl1pPr>
          </a:lstStyle>
          <a:p>
            <a:pPr lvl="0"/>
            <a:r>
              <a:rPr lang="en-US" dirty="0"/>
              <a:t>Customer Challenge 1</a:t>
            </a:r>
          </a:p>
        </p:txBody>
      </p:sp>
      <p:sp>
        <p:nvSpPr>
          <p:cNvPr id="17" name="Customer Solution 1 Description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31D13779-968E-C7F9-9D6B-1C43F85FA08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81804" y="3483070"/>
            <a:ext cx="2516400" cy="762878"/>
          </a:xfrm>
          <a:prstGeom prst="rect">
            <a:avLst/>
          </a:prstGeom>
        </p:spPr>
        <p:txBody>
          <a:bodyPr lIns="0"/>
          <a:lstStyle>
            <a:lvl1pPr marL="0">
              <a:buNone/>
              <a:defRPr sz="1200"/>
            </a:lvl1pPr>
          </a:lstStyle>
          <a:p>
            <a:pPr lvl="0"/>
            <a:r>
              <a:rPr lang="en-US" dirty="0"/>
              <a:t>Customer Solution 1</a:t>
            </a:r>
          </a:p>
        </p:txBody>
      </p:sp>
      <p:sp>
        <p:nvSpPr>
          <p:cNvPr id="18" name="Customer Challenge 2 Description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7FD505A1-5401-182E-FE3F-54F9B2614B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7396" y="4362634"/>
            <a:ext cx="2513934" cy="762877"/>
          </a:xfrm>
          <a:prstGeom prst="rect">
            <a:avLst/>
          </a:prstGeom>
        </p:spPr>
        <p:txBody>
          <a:bodyPr lIns="0"/>
          <a:lstStyle>
            <a:lvl1pPr marL="0">
              <a:buNone/>
              <a:defRPr sz="1200"/>
            </a:lvl1pPr>
          </a:lstStyle>
          <a:p>
            <a:pPr lvl="0"/>
            <a:r>
              <a:rPr lang="en-US" dirty="0"/>
              <a:t>Customer Challenge 2</a:t>
            </a:r>
          </a:p>
        </p:txBody>
      </p:sp>
      <p:sp>
        <p:nvSpPr>
          <p:cNvPr id="19" name="Customer Solution 2 Description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90C52AA3-81C1-DBB0-170D-B6618297B1D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81804" y="4358927"/>
            <a:ext cx="2516400" cy="766584"/>
          </a:xfrm>
          <a:prstGeom prst="rect">
            <a:avLst/>
          </a:prstGeom>
        </p:spPr>
        <p:txBody>
          <a:bodyPr lIns="0"/>
          <a:lstStyle>
            <a:lvl1pPr marL="0" marR="0" indent="-2700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270000" marR="0" lvl="0" indent="-2700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Customer Solution 2</a:t>
            </a:r>
          </a:p>
          <a:p>
            <a:pPr lvl="0"/>
            <a:endParaRPr lang="en-US" dirty="0"/>
          </a:p>
        </p:txBody>
      </p:sp>
      <p:sp>
        <p:nvSpPr>
          <p:cNvPr id="20" name="Customer Challenge 3 Description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52D99D0A-3068-49D6-89BE-CB4D3820A7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7396" y="5225570"/>
            <a:ext cx="2513934" cy="762877"/>
          </a:xfrm>
          <a:prstGeom prst="rect">
            <a:avLst/>
          </a:prstGeom>
        </p:spPr>
        <p:txBody>
          <a:bodyPr lIns="0"/>
          <a:lstStyle>
            <a:lvl1pPr marL="0" marR="0" indent="-2700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270000" marR="0" lvl="0" indent="-2700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Customer Challenge 3</a:t>
            </a:r>
          </a:p>
        </p:txBody>
      </p:sp>
      <p:sp>
        <p:nvSpPr>
          <p:cNvPr id="21" name="Customer Solution 3 Description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24F5263A-917B-B68B-0A11-C1CF684473D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081804" y="5221857"/>
            <a:ext cx="2516400" cy="766584"/>
          </a:xfrm>
          <a:prstGeom prst="rect">
            <a:avLst/>
          </a:prstGeom>
        </p:spPr>
        <p:txBody>
          <a:bodyPr lIns="0"/>
          <a:lstStyle>
            <a:lvl1pPr marL="0" marR="0" indent="-2700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270000" marR="0" lvl="0" indent="-2700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Customer Solution 3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97B9EE87-BC7A-5600-26BB-D7C696B40F7A}"/>
              </a:ext>
            </a:extLst>
          </p:cNvPr>
          <p:cNvCxnSpPr>
            <a:cxnSpLocks/>
          </p:cNvCxnSpPr>
          <p:nvPr userDrawn="1"/>
        </p:nvCxnSpPr>
        <p:spPr>
          <a:xfrm flipV="1">
            <a:off x="7373261" y="846913"/>
            <a:ext cx="0" cy="4212786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9C94B1A0-4643-019E-3022-9154527156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cd4718df858245cb"/>
              </a:ext>
            </a:extLst>
          </a:blip>
          <a:stretch>
            <a:fillRect/>
          </a:stretch>
        </p:blipFill>
        <p:spPr>
          <a:xfrm rot="10800000">
            <a:off x="10068690" y="870973"/>
            <a:ext cx="1771650" cy="1518557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0C786A26-CBAB-DF36-2B35-004D7C1921B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95d16153edd24bd7"/>
              </a:ext>
            </a:extLst>
          </a:blip>
          <a:stretch>
            <a:fillRect/>
          </a:stretch>
        </p:blipFill>
        <p:spPr>
          <a:xfrm rot="5400000">
            <a:off x="365153" y="3507122"/>
            <a:ext cx="266117" cy="266117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A07B4E2D-9CB9-2642-091B-EBB895CFB6A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9875080e29d644ab"/>
              </a:ext>
            </a:extLst>
          </a:blip>
          <a:srcRect/>
          <a:stretch/>
        </p:blipFill>
        <p:spPr>
          <a:xfrm>
            <a:off x="3637644" y="3521982"/>
            <a:ext cx="262290" cy="26229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527F2257-5E26-610A-56C7-3A0540B46425}"/>
              </a:ext>
            </a:extLst>
          </p:cNvPr>
          <p:cNvCxnSpPr>
            <a:cxnSpLocks/>
          </p:cNvCxnSpPr>
          <p:nvPr userDrawn="1"/>
        </p:nvCxnSpPr>
        <p:spPr>
          <a:xfrm>
            <a:off x="358775" y="1677401"/>
            <a:ext cx="6239429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7C2EDFBE-DDA2-52EC-2099-99D9556C8E09}"/>
              </a:ext>
            </a:extLst>
          </p:cNvPr>
          <p:cNvCxnSpPr>
            <a:cxnSpLocks/>
          </p:cNvCxnSpPr>
          <p:nvPr userDrawn="1"/>
        </p:nvCxnSpPr>
        <p:spPr>
          <a:xfrm>
            <a:off x="3617667" y="3324445"/>
            <a:ext cx="2962555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Graphic 27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BC2A25EE-C278-B7CA-D76A-5EDD41B9843F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95d16153edd24bd7"/>
              </a:ext>
            </a:extLst>
          </a:blip>
          <a:stretch>
            <a:fillRect/>
          </a:stretch>
        </p:blipFill>
        <p:spPr>
          <a:xfrm rot="5400000">
            <a:off x="361325" y="4400655"/>
            <a:ext cx="266117" cy="266117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7A96C640-4CDC-5DC9-1BBB-223EEF14C59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95d16153edd24bd7"/>
              </a:ext>
            </a:extLst>
          </a:blip>
          <a:stretch>
            <a:fillRect/>
          </a:stretch>
        </p:blipFill>
        <p:spPr>
          <a:xfrm rot="5400000">
            <a:off x="358775" y="5260768"/>
            <a:ext cx="266117" cy="266117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267888FF-0E38-67E5-CF32-287372CB0B2D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9875080e29d644ab"/>
              </a:ext>
            </a:extLst>
          </a:blip>
          <a:srcRect/>
          <a:stretch/>
        </p:blipFill>
        <p:spPr>
          <a:xfrm>
            <a:off x="3636787" y="4404482"/>
            <a:ext cx="262290" cy="262290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8C8ACEE8-AD50-07B0-4359-AD0736A5E71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9875080e29d644ab"/>
              </a:ext>
            </a:extLst>
          </a:blip>
          <a:srcRect/>
          <a:stretch/>
        </p:blipFill>
        <p:spPr>
          <a:xfrm>
            <a:off x="3636787" y="5260768"/>
            <a:ext cx="262290" cy="262290"/>
          </a:xfrm>
          <a:prstGeom prst="rect">
            <a:avLst/>
          </a:prstGeom>
        </p:spPr>
      </p:pic>
      <p:pic>
        <p:nvPicPr>
          <p:cNvPr id="2" name="LogoMark">
            <a:extLst>
              <a:ext uri="{FF2B5EF4-FFF2-40B4-BE49-F238E27FC236}">
                <a16:creationId xmlns="" xmlns:asvg="http://schemas.microsoft.com/office/drawing/2016/SVG/main" xmlns:a14="http://schemas.microsoft.com/office/drawing/2010/main" xmlns:p14="http://schemas.microsoft.com/office/powerpoint/2010/main" xmlns:a16="http://schemas.microsoft.com/office/drawing/2014/main" id="{4F212EC4-BEC0-C40E-3D0A-A03B64A325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6="http://schemas.microsoft.com/office/drawing/2014/main" xmlns:asvg="http://schemas.microsoft.com/office/drawing/2016/SVG/main" xmlns:p14="http://schemas.microsoft.com/office/powerpoint/2010/main" xmlns:a14="http://schemas.microsoft.com/office/drawing/2010/main" val="0"/>
              </a:ext>
            </a:extLst>
          </a:blip>
          <a:srcRect/>
          <a:stretch/>
        </p:blipFill>
        <p:spPr>
          <a:xfrm>
            <a:off x="11692244" y="6413538"/>
            <a:ext cx="172664" cy="147600"/>
          </a:xfrm>
          <a:prstGeom prst="rect">
            <a:avLst/>
          </a:prstGeom>
        </p:spPr>
      </p:pic>
    </p:spTree>
    <p:extLst>
      <p:ext uri="{BB962C8B-B14F-4D97-AF65-F5344CB8AC3E}">
        <p14:creationId xmlns="" xmlns:a16="http://schemas.microsoft.com/office/drawing/2014/main" xmlns:asvg="http://schemas.microsoft.com/office/drawing/2016/SVG/main" xmlns:a14="http://schemas.microsoft.com/office/drawing/2010/main" xmlns:p14="http://schemas.microsoft.com/office/powerpoint/2010/main" val="3665278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MUST BE AT THE END OF EVERY PRESENTA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pyright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16C8428E-FFFA-4137-BE1D-27C6A8542E12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367962" y="6166559"/>
            <a:ext cx="9747709" cy="3373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400" b="1" kern="1200" cap="none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4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0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1" kern="1200" cap="none" spc="0" baseline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0" kern="1200" spc="0" baseline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5400" b="1" kern="1200" cap="none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9pPr>
          </a:lstStyle>
          <a:p>
            <a:pPr lvl="4">
              <a:buClr>
                <a:schemeClr val="bg1"/>
              </a:buClr>
            </a:pPr>
            <a:r>
              <a:rPr lang="en-US" sz="1000" dirty="0">
                <a:solidFill>
                  <a:schemeClr val="tx1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Copyright Acme. All rights reserved. </a:t>
            </a:r>
            <a:br>
              <a:rPr lang="en-US" sz="1000" dirty="0">
                <a:solidFill>
                  <a:schemeClr val="tx1"/>
                </a:solidFill>
                <a:latin typeface="+mn-lt"/>
                <a:ea typeface="Open Sans Light" pitchFamily="2" charset="0"/>
                <a:cs typeface="Open Sans Light" pitchFamily="2" charset="0"/>
              </a:rPr>
            </a:br>
            <a:r>
              <a:rPr lang="en-US" sz="1000" dirty="0">
                <a:solidFill>
                  <a:schemeClr val="tx1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No part of this work may be produced or transmitted in any form or by any means without prior written permission of Acme.</a:t>
            </a:r>
          </a:p>
        </p:txBody>
      </p:sp>
      <p:sp>
        <p:nvSpPr>
          <p:cNvPr id="9" name="URL Acm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0845F7CC-75FF-4351-B009-269772993152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365432" y="5841606"/>
            <a:ext cx="9747709" cy="3373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400" b="1" kern="1200" cap="none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4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0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1" kern="1200" cap="none" spc="0" baseline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0" kern="1200" spc="0" baseline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5400" b="1" kern="1200" cap="none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9pPr>
          </a:lstStyle>
          <a:p>
            <a:pPr lvl="4">
              <a:buClr>
                <a:schemeClr val="bg1"/>
              </a:buClr>
            </a:pPr>
            <a:r>
              <a:rPr lang="en-US" sz="1000" dirty="0" err="1">
                <a:solidFill>
                  <a:schemeClr val="tx1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www.acme.com</a:t>
            </a:r>
            <a:endParaRPr lang="en-US" sz="1000" dirty="0">
              <a:solidFill>
                <a:schemeClr val="tx1"/>
              </a:solidFill>
              <a:latin typeface="+mn-lt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3" name="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4A4CA17F-74AD-9CB2-38FC-6AAA5B251EFF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alphaModFix amt="5000"/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ec89f4a5c37e4c54"/>
              </a:ext>
            </a:extLst>
          </a:blip>
          <a:stretch>
            <a:fillRect/>
          </a:stretch>
        </p:blipFill>
        <p:spPr>
          <a:xfrm>
            <a:off x="5572369" y="1198316"/>
            <a:ext cx="6622696" cy="5669791"/>
          </a:xfrm>
          <a:prstGeom prst="rect">
            <a:avLst/>
          </a:prstGeom>
        </p:spPr>
      </p:pic>
      <p:sp>
        <p:nvSpPr>
          <p:cNvPr id="7" name="Closing Remarks of Presentation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ABED2955-D954-01B6-898E-ABC367278E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902" y="1994205"/>
            <a:ext cx="5733098" cy="1546663"/>
          </a:xfrm>
          <a:prstGeom prst="rect">
            <a:avLst/>
          </a:prstGeom>
        </p:spPr>
        <p:txBody>
          <a:bodyPr/>
          <a:lstStyle>
            <a:lvl1pPr marL="0">
              <a:buNone/>
              <a:defRPr>
                <a:latin typeface="+mj-lt"/>
              </a:defRPr>
            </a:lvl1pPr>
            <a:lvl3pPr>
              <a:defRPr/>
            </a:lvl3pPr>
          </a:lstStyle>
          <a:p>
            <a:pPr lvl="0"/>
            <a:r>
              <a:rPr lang="en-US" dirty="0"/>
              <a:t>Closing Remarks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99812BE1-7799-E1CB-B170-A681C6D6BB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2902" y="1212743"/>
            <a:ext cx="5732462" cy="67197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>
              <a:buNone/>
              <a:defRPr lang="en-US" sz="4000" b="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>
              <a:defRPr lang="en-US" sz="1800" dirty="0">
                <a:latin typeface="+mn-lt"/>
                <a:ea typeface="+mn-ea"/>
                <a:cs typeface="+mn-cs"/>
              </a:defRPr>
            </a:lvl2pPr>
            <a:lvl3pPr>
              <a:defRPr lang="en-US" sz="1800" dirty="0">
                <a:latin typeface="+mn-lt"/>
                <a:ea typeface="+mn-ea"/>
                <a:cs typeface="+mn-cs"/>
              </a:defRPr>
            </a:lvl3pPr>
            <a:lvl4pPr>
              <a:defRPr lang="en-US" sz="1800" dirty="0">
                <a:latin typeface="+mn-lt"/>
              </a:defRPr>
            </a:lvl4pPr>
            <a:lvl5pPr>
              <a:defRPr lang="en-US" sz="1800" dirty="0">
                <a:latin typeface="+mn-lt"/>
                <a:ea typeface="+mn-ea"/>
                <a:cs typeface="+mn-cs"/>
              </a:defRPr>
            </a:lvl5pPr>
          </a:lstStyle>
          <a:p>
            <a:pPr marL="0" lvl="0"/>
            <a:endParaRPr lang="en-US" dirty="0"/>
          </a:p>
        </p:txBody>
      </p:sp>
    </p:spTree>
    <p:extLst>
      <p:ext uri="{BB962C8B-B14F-4D97-AF65-F5344CB8AC3E}">
        <p14:creationId xmlns="" xmlns:a16="http://schemas.microsoft.com/office/drawing/2014/main" xmlns:asvg="http://schemas.microsoft.com/office/drawing/2016/SVG/main" xmlns:p14="http://schemas.microsoft.com/office/powerpoint/2010/main" val="25055450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_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4A4CA17F-74AD-9CB2-38FC-6AAA5B251EFF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alphaModFix amt="5000"/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0f0127adb3bb4536b6dc3b5e1488b68b"/>
              </a:ext>
            </a:extLst>
          </a:blip>
          <a:stretch>
            <a:fillRect/>
          </a:stretch>
        </p:blipFill>
        <p:spPr>
          <a:xfrm>
            <a:off x="5572369" y="1198316"/>
            <a:ext cx="6622696" cy="5669791"/>
          </a:xfrm>
          <a:prstGeom prst="rect">
            <a:avLst/>
          </a:prstGeom>
        </p:spPr>
      </p:pic>
    </p:spTree>
    <p:extLst>
      <p:ext uri="{BB962C8B-B14F-4D97-AF65-F5344CB8AC3E}">
        <p14:creationId xmlns="" xmlns:a16="http://schemas.microsoft.com/office/drawing/2014/main" xmlns:asvg="http://schemas.microsoft.com/office/drawing/2016/SVG/main" xmlns:p14="http://schemas.microsoft.com/office/powerpoint/2010/main" val="15854576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Light MUST BE AT THE END OF EVERY PRESENTA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pyright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16C8428E-FFFA-4137-BE1D-27C6A8542E12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367962" y="6166559"/>
            <a:ext cx="9747709" cy="3373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400" b="1" kern="1200" cap="none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4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0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1" kern="1200" cap="none" spc="0" baseline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0" kern="1200" spc="0" baseline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5400" b="1" kern="1200" cap="none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9pPr>
          </a:lstStyle>
          <a:p>
            <a:pPr lvl="4">
              <a:buClr>
                <a:schemeClr val="bg1"/>
              </a:buClr>
            </a:pPr>
            <a:r>
              <a:rPr lang="en-US" sz="1000" dirty="0">
                <a:solidFill>
                  <a:schemeClr val="bg2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Copyright Acme. All rights reserved. </a:t>
            </a:r>
            <a:br>
              <a:rPr lang="en-US" sz="1000" dirty="0">
                <a:solidFill>
                  <a:schemeClr val="bg2"/>
                </a:solidFill>
                <a:latin typeface="+mn-lt"/>
                <a:ea typeface="Open Sans Light" pitchFamily="2" charset="0"/>
                <a:cs typeface="Open Sans Light" pitchFamily="2" charset="0"/>
              </a:rPr>
            </a:br>
            <a:r>
              <a:rPr lang="en-US" sz="1000" dirty="0">
                <a:solidFill>
                  <a:schemeClr val="bg2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No part of this work may be produced or transmitted in any form or by any means without prior written permission of Acme.</a:t>
            </a:r>
          </a:p>
        </p:txBody>
      </p:sp>
      <p:sp>
        <p:nvSpPr>
          <p:cNvPr id="9" name="URL Acm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0845F7CC-75FF-4351-B009-269772993152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365432" y="5841606"/>
            <a:ext cx="9747709" cy="3373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7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4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400" b="1" kern="1200" cap="none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4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000" b="0" kern="1200" spc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1" kern="1200" cap="none" spc="0" baseline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000" b="0" kern="1200" spc="0" baseline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5400" b="1" kern="1200" cap="none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9pPr>
          </a:lstStyle>
          <a:p>
            <a:pPr lvl="4">
              <a:buClr>
                <a:schemeClr val="bg1"/>
              </a:buClr>
            </a:pPr>
            <a:r>
              <a:rPr lang="en-US" sz="1000" dirty="0" err="1">
                <a:solidFill>
                  <a:schemeClr val="bg2"/>
                </a:solidFill>
                <a:latin typeface="+mn-lt"/>
                <a:ea typeface="Open Sans Light" pitchFamily="2" charset="0"/>
                <a:cs typeface="Open Sans Light" pitchFamily="2" charset="0"/>
              </a:rPr>
              <a:t>www.acme.com</a:t>
            </a:r>
            <a:endParaRPr lang="en-US" sz="1000" dirty="0">
              <a:solidFill>
                <a:schemeClr val="bg2"/>
              </a:solidFill>
              <a:latin typeface="+mn-lt"/>
              <a:ea typeface="Open Sans Light" pitchFamily="2" charset="0"/>
              <a:cs typeface="Open Sans Light" pitchFamily="2" charset="0"/>
            </a:endParaRPr>
          </a:p>
        </p:txBody>
      </p:sp>
      <p:pic>
        <p:nvPicPr>
          <p:cNvPr id="3" name="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4A4CA17F-74AD-9CB2-38FC-6AAA5B251EFF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alphaModFix amt="5000"/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f4e0cba0f9fb47ac9521dbf803665905"/>
              </a:ext>
            </a:extLst>
          </a:blip>
          <a:stretch>
            <a:fillRect/>
          </a:stretch>
        </p:blipFill>
        <p:spPr>
          <a:xfrm>
            <a:off x="5572369" y="1198316"/>
            <a:ext cx="6622696" cy="5669791"/>
          </a:xfrm>
          <a:prstGeom prst="rect">
            <a:avLst/>
          </a:prstGeom>
        </p:spPr>
      </p:pic>
      <p:sp>
        <p:nvSpPr>
          <p:cNvPr id="5" name="TextBox 5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5B524B7C-30DA-D70E-2044-1342359557F6}"/>
              </a:ext>
            </a:extLst>
          </p:cNvPr>
          <p:cNvSpPr txBox="1"/>
          <p:nvPr userDrawn="1"/>
        </p:nvSpPr>
        <p:spPr>
          <a:xfrm>
            <a:off x="365432" y="1198316"/>
            <a:ext cx="4064000" cy="68640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en-US" sz="4000" b="0" dirty="0">
                <a:solidFill>
                  <a:schemeClr val="bg2"/>
                </a:solidFill>
                <a:latin typeface="+mj-lt"/>
              </a:rPr>
              <a:t>Thank you!</a:t>
            </a:r>
          </a:p>
        </p:txBody>
      </p:sp>
      <p:sp>
        <p:nvSpPr>
          <p:cNvPr id="7" name="Closing Remarks of Presentation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ABED2955-D954-01B6-898E-ABC367278E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902" y="1994205"/>
            <a:ext cx="5733098" cy="1546663"/>
          </a:xfrm>
          <a:prstGeom prst="rect">
            <a:avLst/>
          </a:prstGeom>
        </p:spPr>
        <p:txBody>
          <a:bodyPr/>
          <a:lstStyle>
            <a:lvl1pPr marL="0">
              <a:buNone/>
              <a:defRPr>
                <a:solidFill>
                  <a:schemeClr val="bg2"/>
                </a:solidFill>
                <a:latin typeface="+mj-lt"/>
              </a:defRPr>
            </a:lvl1pPr>
            <a:lvl3pPr>
              <a:defRPr/>
            </a:lvl3pPr>
          </a:lstStyle>
          <a:p>
            <a:pPr lvl="0"/>
            <a:r>
              <a:rPr lang="en-US" dirty="0"/>
              <a:t>Closing Remarks</a:t>
            </a:r>
          </a:p>
        </p:txBody>
      </p:sp>
      <p:pic>
        <p:nvPicPr>
          <p:cNvPr id="2" name="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8D460F66-7904-FEBA-7BF6-A6BC4179937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alphaModFix amt="5000"/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d7a625878f4c4321b8c86ef5028947f1"/>
              </a:ext>
            </a:extLst>
          </a:blip>
          <a:stretch>
            <a:fillRect/>
          </a:stretch>
        </p:blipFill>
        <p:spPr>
          <a:xfrm>
            <a:off x="5572369" y="1198316"/>
            <a:ext cx="6622696" cy="5669791"/>
          </a:xfrm>
          <a:prstGeom prst="rect">
            <a:avLst/>
          </a:prstGeom>
        </p:spPr>
      </p:pic>
    </p:spTree>
    <p:extLst>
      <p:ext uri="{BB962C8B-B14F-4D97-AF65-F5344CB8AC3E}">
        <p14:creationId xmlns="" xmlns:a16="http://schemas.microsoft.com/office/drawing/2014/main" xmlns:asvg="http://schemas.microsoft.com/office/drawing/2016/SVG/main" xmlns:p14="http://schemas.microsoft.com/office/powerpoint/2010/main" val="40135063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6 sections and description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571A5768-D7EF-C897-7324-524005B594B4}"/>
              </a:ext>
            </a:extLst>
          </p:cNvPr>
          <p:cNvCxnSpPr>
            <a:cxnSpLocks/>
          </p:cNvCxnSpPr>
          <p:nvPr userDrawn="1"/>
        </p:nvCxnSpPr>
        <p:spPr>
          <a:xfrm>
            <a:off x="320341" y="6313816"/>
            <a:ext cx="11551318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7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88118CB8-B3A6-866B-6E6A-C81FAA33710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86740" y="6537073"/>
            <a:ext cx="985275" cy="1418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fld id="{3CA2CB54-1F66-4105-9AB9-3A78640105EA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6" name="Footer Placeholder 8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D96D88B2-6AD9-3408-9BAB-33DB9348B9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581176" y="6537073"/>
            <a:ext cx="2948351" cy="1418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9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B29D2B58-197F-C0AC-631C-5FA8E447BE3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20341" y="6537073"/>
            <a:ext cx="265838" cy="1418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21271347-5787-CCBD-74C7-53BC0AE5821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="" xmlns:a16="http://schemas.microsoft.com/office/drawing/2014/main" xmlns:asvg="http://schemas.microsoft.com/office/drawing/2016/SVG/main" xmlns:p14="http://schemas.microsoft.com/office/powerpoint/2010/main" xmlns:a14="http://schemas.microsoft.com/office/drawing/2010/main" val="0"/>
              </a:ext>
              <a:ext uri="{96DAC541-7B7A-43D3-8B79-37D633B846F1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547eb62f6b254406"/>
              </a:ext>
            </a:extLst>
          </a:blip>
          <a:srcRect/>
          <a:stretch/>
        </p:blipFill>
        <p:spPr>
          <a:xfrm>
            <a:off x="11736425" y="6454623"/>
            <a:ext cx="135234" cy="260810"/>
          </a:xfrm>
          <a:prstGeom prst="rect">
            <a:avLst/>
          </a:prstGeom>
        </p:spPr>
      </p:pic>
      <p:sp>
        <p:nvSpPr>
          <p:cNvPr id="3" name="Subtitle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80827ADF-E440-E7CF-6F52-9864982D5C8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10016" y="1076973"/>
            <a:ext cx="11551318" cy="34531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0" i="0"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800100" indent="-342900" algn="l">
              <a:buFont typeface="Arial" panose="020B0604020202020204" pitchFamily="34" charset="0"/>
              <a:buChar char="•"/>
              <a:defRPr sz="2000"/>
            </a:lvl2pPr>
            <a:lvl3pPr marL="1200150" indent="-285750" algn="l">
              <a:buFont typeface="Arial" panose="020B0604020202020204" pitchFamily="34" charset="0"/>
              <a:buChar char="•"/>
              <a:defRPr sz="2000"/>
            </a:lvl3pPr>
            <a:lvl4pPr marL="1657350" indent="-285750" algn="l">
              <a:buFont typeface="Arial" panose="020B0604020202020204" pitchFamily="34" charset="0"/>
              <a:buChar char="•"/>
              <a:defRPr sz="2000"/>
            </a:lvl4pPr>
            <a:lvl5pPr marL="2114550" indent="-285750" algn="l">
              <a:buFont typeface="Arial" panose="020B0604020202020204" pitchFamily="34" charset="0"/>
              <a:buChar char="•"/>
              <a:defRPr sz="2000"/>
            </a:lvl5pPr>
            <a:lvl6pPr marL="2571750" indent="-285750" algn="l">
              <a:buFont typeface="Arial" panose="020B0604020202020204" pitchFamily="34" charset="0"/>
              <a:buChar char="•"/>
              <a:defRPr sz="2000"/>
            </a:lvl6pPr>
            <a:lvl7pPr marL="3028950" indent="-285750" algn="l">
              <a:buFont typeface="Arial" panose="020B0604020202020204" pitchFamily="34" charset="0"/>
              <a:buChar char="•"/>
              <a:defRPr sz="2000"/>
            </a:lvl7pPr>
            <a:lvl8pPr marL="3486150" indent="-285750" algn="l">
              <a:buFont typeface="Arial" panose="020B0604020202020204" pitchFamily="34" charset="0"/>
              <a:buChar char="•"/>
              <a:defRPr sz="2000"/>
            </a:lvl8pPr>
            <a:lvl9pPr marL="3943350" indent="-285750" algn="l">
              <a:buFont typeface="Arial" panose="020B0604020202020204" pitchFamily="34" charset="0"/>
              <a:buChar char="•"/>
              <a:defRPr sz="2000"/>
            </a:lvl9pPr>
          </a:lstStyle>
          <a:p>
            <a:endParaRPr lang="en-US" dirty="0"/>
          </a:p>
        </p:txBody>
      </p:sp>
      <p:sp>
        <p:nvSpPr>
          <p:cNvPr id="7" name="Title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6256B184-E948-3F14-50B5-A64D0CC85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42" y="354118"/>
            <a:ext cx="11551317" cy="532800"/>
          </a:xfrm>
          <a:prstGeom prst="rect">
            <a:avLst/>
          </a:prstGeom>
          <a:ln>
            <a:noFill/>
          </a:ln>
        </p:spPr>
        <p:txBody>
          <a:bodyPr lIns="0" rIns="90000">
            <a:noAutofit/>
          </a:bodyPr>
          <a:lstStyle>
            <a:lvl1pPr>
              <a:defRPr sz="3200" b="0" i="0">
                <a:latin typeface="+mj-lt"/>
              </a:defRPr>
            </a:lvl1pPr>
          </a:lstStyle>
          <a:p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AD2A51D4-6D55-29C7-6D13-4180EBD7A9B1}"/>
              </a:ext>
            </a:extLst>
          </p:cNvPr>
          <p:cNvCxnSpPr>
            <a:cxnSpLocks/>
          </p:cNvCxnSpPr>
          <p:nvPr userDrawn="1"/>
        </p:nvCxnSpPr>
        <p:spPr>
          <a:xfrm>
            <a:off x="320341" y="6313816"/>
            <a:ext cx="11551318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620FBCB3-B325-B10B-E04D-FAEE51A86110}"/>
              </a:ext>
            </a:extLst>
          </p:cNvPr>
          <p:cNvCxnSpPr>
            <a:cxnSpLocks/>
          </p:cNvCxnSpPr>
          <p:nvPr userDrawn="1"/>
        </p:nvCxnSpPr>
        <p:spPr>
          <a:xfrm>
            <a:off x="320341" y="6313816"/>
            <a:ext cx="11551318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D8E3F197-4E53-4D7D-F7CC-2A89AB19AE72}"/>
              </a:ext>
            </a:extLst>
          </p:cNvPr>
          <p:cNvCxnSpPr>
            <a:cxnSpLocks/>
          </p:cNvCxnSpPr>
          <p:nvPr userDrawn="1"/>
        </p:nvCxnSpPr>
        <p:spPr>
          <a:xfrm>
            <a:off x="320341" y="6313816"/>
            <a:ext cx="11551318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F00B186E-9B29-7C42-B228-062C6AF2EF7A}"/>
              </a:ext>
            </a:extLst>
          </p:cNvPr>
          <p:cNvCxnSpPr>
            <a:cxnSpLocks/>
          </p:cNvCxnSpPr>
          <p:nvPr userDrawn="1"/>
        </p:nvCxnSpPr>
        <p:spPr>
          <a:xfrm>
            <a:off x="4802107" y="2093968"/>
            <a:ext cx="0" cy="422580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3E3A22E7-E19E-83C6-3CD6-192DCCC02930}"/>
              </a:ext>
            </a:extLst>
          </p:cNvPr>
          <p:cNvCxnSpPr>
            <a:cxnSpLocks/>
          </p:cNvCxnSpPr>
          <p:nvPr userDrawn="1"/>
        </p:nvCxnSpPr>
        <p:spPr>
          <a:xfrm>
            <a:off x="320340" y="2798269"/>
            <a:ext cx="1154099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280C790A-47A1-D0B2-FD0B-87A9841CA19F}"/>
              </a:ext>
            </a:extLst>
          </p:cNvPr>
          <p:cNvCxnSpPr>
            <a:cxnSpLocks/>
          </p:cNvCxnSpPr>
          <p:nvPr userDrawn="1"/>
        </p:nvCxnSpPr>
        <p:spPr>
          <a:xfrm>
            <a:off x="320340" y="2093968"/>
            <a:ext cx="1154099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70EA96B0-681F-7ED6-2F31-265E13D41622}"/>
              </a:ext>
            </a:extLst>
          </p:cNvPr>
          <p:cNvCxnSpPr>
            <a:cxnSpLocks/>
          </p:cNvCxnSpPr>
          <p:nvPr userDrawn="1"/>
        </p:nvCxnSpPr>
        <p:spPr>
          <a:xfrm>
            <a:off x="320340" y="4911175"/>
            <a:ext cx="1154099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A4CF703E-5A27-E647-2B18-1F9FFC654D0F}"/>
              </a:ext>
            </a:extLst>
          </p:cNvPr>
          <p:cNvCxnSpPr>
            <a:cxnSpLocks/>
          </p:cNvCxnSpPr>
          <p:nvPr userDrawn="1"/>
        </p:nvCxnSpPr>
        <p:spPr>
          <a:xfrm>
            <a:off x="320340" y="3502571"/>
            <a:ext cx="1154099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6A0AE32C-6D97-42A3-A59B-1A36254DD73C}"/>
              </a:ext>
            </a:extLst>
          </p:cNvPr>
          <p:cNvCxnSpPr>
            <a:cxnSpLocks/>
          </p:cNvCxnSpPr>
          <p:nvPr userDrawn="1"/>
        </p:nvCxnSpPr>
        <p:spPr>
          <a:xfrm>
            <a:off x="320340" y="4206873"/>
            <a:ext cx="1154099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E724A4D6-AB4E-D680-3436-04ECBE002ABC}"/>
              </a:ext>
            </a:extLst>
          </p:cNvPr>
          <p:cNvCxnSpPr>
            <a:cxnSpLocks/>
          </p:cNvCxnSpPr>
          <p:nvPr userDrawn="1"/>
        </p:nvCxnSpPr>
        <p:spPr>
          <a:xfrm>
            <a:off x="320340" y="5615477"/>
            <a:ext cx="1154099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10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F937EF73-0F13-FA10-FC7E-D26652FCDD9C}"/>
              </a:ext>
            </a:extLst>
          </p:cNvPr>
          <p:cNvSpPr txBox="1">
            <a:spLocks/>
          </p:cNvSpPr>
          <p:nvPr userDrawn="1"/>
        </p:nvSpPr>
        <p:spPr>
          <a:xfrm>
            <a:off x="453505" y="2078567"/>
            <a:ext cx="735762" cy="668313"/>
          </a:xfrm>
          <a:prstGeom prst="rect">
            <a:avLst/>
          </a:prstGeom>
        </p:spPr>
        <p:txBody>
          <a:bodyPr lIns="0" tIns="0" rIns="0"/>
          <a:lstStyle>
            <a:lvl1pPr marL="27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>
                <a:solidFill>
                  <a:srgbClr val="99AAFA"/>
                </a:solidFill>
                <a:latin typeface="Mont" pitchFamily="2" charset="0"/>
              </a:rPr>
              <a:t>01</a:t>
            </a:r>
            <a:endParaRPr lang="en-US" sz="4000" dirty="0">
              <a:solidFill>
                <a:srgbClr val="99AAFA"/>
              </a:solidFill>
            </a:endParaRPr>
          </a:p>
        </p:txBody>
      </p:sp>
      <p:sp>
        <p:nvSpPr>
          <p:cNvPr id="24" name="Content Placeholder 10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43E2BAC0-0D5E-7D81-7E7F-99B7A383B99B}"/>
              </a:ext>
            </a:extLst>
          </p:cNvPr>
          <p:cNvSpPr txBox="1">
            <a:spLocks/>
          </p:cNvSpPr>
          <p:nvPr userDrawn="1"/>
        </p:nvSpPr>
        <p:spPr>
          <a:xfrm>
            <a:off x="453505" y="2785540"/>
            <a:ext cx="735762" cy="668313"/>
          </a:xfrm>
          <a:prstGeom prst="rect">
            <a:avLst/>
          </a:prstGeom>
        </p:spPr>
        <p:txBody>
          <a:bodyPr lIns="0" tIns="0" rIns="0"/>
          <a:lstStyle>
            <a:lvl1pPr marL="27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>
                <a:solidFill>
                  <a:srgbClr val="8599F9"/>
                </a:solidFill>
                <a:latin typeface="Mont" pitchFamily="2" charset="0"/>
              </a:rPr>
              <a:t>02</a:t>
            </a:r>
            <a:endParaRPr lang="en-US" sz="4000" dirty="0">
              <a:solidFill>
                <a:srgbClr val="8599F9"/>
              </a:solidFill>
            </a:endParaRPr>
          </a:p>
        </p:txBody>
      </p:sp>
      <p:sp>
        <p:nvSpPr>
          <p:cNvPr id="25" name="Content Placeholder 10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A87336C6-B496-908C-4D6E-9E3EB485C4AE}"/>
              </a:ext>
            </a:extLst>
          </p:cNvPr>
          <p:cNvSpPr txBox="1">
            <a:spLocks/>
          </p:cNvSpPr>
          <p:nvPr userDrawn="1"/>
        </p:nvSpPr>
        <p:spPr>
          <a:xfrm>
            <a:off x="453505" y="3492513"/>
            <a:ext cx="735762" cy="668313"/>
          </a:xfrm>
          <a:prstGeom prst="rect">
            <a:avLst/>
          </a:prstGeom>
        </p:spPr>
        <p:txBody>
          <a:bodyPr lIns="0" tIns="0" rIns="0"/>
          <a:lstStyle>
            <a:lvl1pPr marL="27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>
                <a:solidFill>
                  <a:srgbClr val="7088F8"/>
                </a:solidFill>
                <a:latin typeface="Mont" pitchFamily="2" charset="0"/>
              </a:rPr>
              <a:t>03</a:t>
            </a:r>
            <a:endParaRPr lang="en-US" sz="4000" dirty="0">
              <a:solidFill>
                <a:srgbClr val="7088F8"/>
              </a:solidFill>
            </a:endParaRPr>
          </a:p>
        </p:txBody>
      </p:sp>
      <p:sp>
        <p:nvSpPr>
          <p:cNvPr id="26" name="Content Placeholder 10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C87C77FD-EC03-1927-DB87-A5A385408D51}"/>
              </a:ext>
            </a:extLst>
          </p:cNvPr>
          <p:cNvSpPr txBox="1">
            <a:spLocks/>
          </p:cNvSpPr>
          <p:nvPr userDrawn="1"/>
        </p:nvSpPr>
        <p:spPr>
          <a:xfrm>
            <a:off x="453505" y="4199486"/>
            <a:ext cx="735762" cy="668313"/>
          </a:xfrm>
          <a:prstGeom prst="rect">
            <a:avLst/>
          </a:prstGeom>
        </p:spPr>
        <p:txBody>
          <a:bodyPr lIns="0" tIns="0" rIns="0"/>
          <a:lstStyle>
            <a:lvl1pPr marL="27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>
                <a:solidFill>
                  <a:srgbClr val="4766F6"/>
                </a:solidFill>
                <a:latin typeface="Mont" pitchFamily="2" charset="0"/>
              </a:rPr>
              <a:t>04</a:t>
            </a:r>
            <a:endParaRPr lang="en-US" sz="4000" dirty="0">
              <a:solidFill>
                <a:srgbClr val="4766F6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11065C7F-8E66-6C2C-1F18-8C0F64CE2D21}"/>
              </a:ext>
            </a:extLst>
          </p:cNvPr>
          <p:cNvCxnSpPr>
            <a:cxnSpLocks/>
          </p:cNvCxnSpPr>
          <p:nvPr userDrawn="1"/>
        </p:nvCxnSpPr>
        <p:spPr>
          <a:xfrm>
            <a:off x="320340" y="2086581"/>
            <a:ext cx="0" cy="422580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10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E269854C-C569-B186-F0A0-74FD78359C69}"/>
              </a:ext>
            </a:extLst>
          </p:cNvPr>
          <p:cNvSpPr txBox="1">
            <a:spLocks/>
          </p:cNvSpPr>
          <p:nvPr userDrawn="1"/>
        </p:nvSpPr>
        <p:spPr>
          <a:xfrm>
            <a:off x="453505" y="4913846"/>
            <a:ext cx="735762" cy="668313"/>
          </a:xfrm>
          <a:prstGeom prst="rect">
            <a:avLst/>
          </a:prstGeom>
        </p:spPr>
        <p:txBody>
          <a:bodyPr lIns="0" tIns="0" rIns="0"/>
          <a:lstStyle>
            <a:lvl1pPr marL="27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>
                <a:solidFill>
                  <a:srgbClr val="3D5EF6"/>
                </a:solidFill>
                <a:latin typeface="Mont" pitchFamily="2" charset="0"/>
              </a:rPr>
              <a:t>05</a:t>
            </a:r>
            <a:endParaRPr lang="en-US" sz="4000" dirty="0">
              <a:solidFill>
                <a:srgbClr val="3D5EF6"/>
              </a:solidFill>
            </a:endParaRPr>
          </a:p>
        </p:txBody>
      </p:sp>
      <p:sp>
        <p:nvSpPr>
          <p:cNvPr id="29" name="Content Placeholder 10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A458853E-7A62-6ED2-F159-EB6C86F2863E}"/>
              </a:ext>
            </a:extLst>
          </p:cNvPr>
          <p:cNvSpPr txBox="1">
            <a:spLocks/>
          </p:cNvSpPr>
          <p:nvPr userDrawn="1"/>
        </p:nvSpPr>
        <p:spPr>
          <a:xfrm>
            <a:off x="453260" y="5615477"/>
            <a:ext cx="735762" cy="668313"/>
          </a:xfrm>
          <a:prstGeom prst="rect">
            <a:avLst/>
          </a:prstGeom>
        </p:spPr>
        <p:txBody>
          <a:bodyPr lIns="0" tIns="0" rIns="0"/>
          <a:lstStyle>
            <a:lvl1pPr marL="27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>
                <a:solidFill>
                  <a:schemeClr val="accent1"/>
                </a:solidFill>
                <a:latin typeface="Mont" pitchFamily="2" charset="0"/>
              </a:rPr>
              <a:t>06</a:t>
            </a:r>
            <a:endParaRPr lang="en-US" sz="4000" dirty="0">
              <a:solidFill>
                <a:schemeClr val="accent1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FE38B39D-2CA6-F3D6-956E-0B94F9DECD71}"/>
              </a:ext>
            </a:extLst>
          </p:cNvPr>
          <p:cNvCxnSpPr>
            <a:cxnSpLocks/>
          </p:cNvCxnSpPr>
          <p:nvPr userDrawn="1"/>
        </p:nvCxnSpPr>
        <p:spPr>
          <a:xfrm>
            <a:off x="11861334" y="2086580"/>
            <a:ext cx="0" cy="422580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tep 1 description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FA0B7B93-3871-CEF2-A722-E5A4FD040A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18855" y="2227290"/>
            <a:ext cx="6631461" cy="439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marL="270000" indent="0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540000" indent="0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/>
          </a:p>
        </p:txBody>
      </p:sp>
      <p:sp>
        <p:nvSpPr>
          <p:cNvPr id="32" name="Step 2 description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4EFC3DBD-B0EA-206C-DB2E-626409A5784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32762" y="2951544"/>
            <a:ext cx="6631461" cy="439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marL="270000" indent="0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540000" indent="0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/>
          </a:p>
        </p:txBody>
      </p:sp>
      <p:sp>
        <p:nvSpPr>
          <p:cNvPr id="33" name="Step 3 description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471777E8-30C5-1C09-6A33-0990A6EEC9B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46669" y="3611999"/>
            <a:ext cx="6631461" cy="439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marL="270000" indent="0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540000" indent="0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/>
          </a:p>
        </p:txBody>
      </p:sp>
      <p:sp>
        <p:nvSpPr>
          <p:cNvPr id="34" name="Step 4 description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F476C7B8-9253-6C9A-B150-73D130F676D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46669" y="4357798"/>
            <a:ext cx="6631461" cy="439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marL="270000" indent="0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540000" indent="0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/>
          </a:p>
        </p:txBody>
      </p:sp>
      <p:sp>
        <p:nvSpPr>
          <p:cNvPr id="35" name="Step 5 description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691C9E83-3520-D195-A498-3878D134CA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932761" y="5045287"/>
            <a:ext cx="6631461" cy="439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marL="270000" indent="0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540000" indent="0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/>
          </a:p>
        </p:txBody>
      </p:sp>
      <p:sp>
        <p:nvSpPr>
          <p:cNvPr id="36" name="Step 6 description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84714EE7-2481-B4E0-63A8-F2117210BBB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8853" y="5732776"/>
            <a:ext cx="6631461" cy="439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+mn-lt"/>
              </a:defRPr>
            </a:lvl1pPr>
            <a:lvl2pPr marL="270000" indent="0"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marL="540000" indent="0">
              <a:buNone/>
              <a:defRPr sz="1200">
                <a:solidFill>
                  <a:schemeClr val="tx1"/>
                </a:solidFill>
                <a:latin typeface="+mn-lt"/>
              </a:defRPr>
            </a:lvl3pPr>
            <a:lvl4pPr marL="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buNone/>
              <a:defRPr sz="1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/>
          </a:p>
        </p:txBody>
      </p:sp>
      <p:sp>
        <p:nvSpPr>
          <p:cNvPr id="37" name="Step 1 header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A24F7369-89FD-2979-C4A4-D0C13857D66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89021" y="2280539"/>
            <a:ext cx="3468522" cy="33337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200" b="0">
                <a:latin typeface="+mj-lt"/>
              </a:defRPr>
            </a:lvl1pPr>
          </a:lstStyle>
          <a:p>
            <a:pPr lvl="0"/>
            <a:r>
              <a:rPr lang="en-US" dirty="0"/>
              <a:t>Subtitle for this section</a:t>
            </a:r>
            <a:endParaRPr lang="en-US"/>
          </a:p>
        </p:txBody>
      </p:sp>
      <p:sp>
        <p:nvSpPr>
          <p:cNvPr id="38" name="Step 2 header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3211E73C-FF10-E23D-8650-F6A4D5CAC62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89021" y="2991116"/>
            <a:ext cx="3468522" cy="33337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200" b="0">
                <a:latin typeface="+mj-lt"/>
              </a:defRPr>
            </a:lvl1pPr>
          </a:lstStyle>
          <a:p>
            <a:pPr lvl="0"/>
            <a:r>
              <a:rPr lang="en-US" dirty="0"/>
              <a:t>Subtitle for this section</a:t>
            </a:r>
            <a:endParaRPr lang="en-US"/>
          </a:p>
        </p:txBody>
      </p:sp>
      <p:sp>
        <p:nvSpPr>
          <p:cNvPr id="39" name="Step 3 header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6B3D4CE9-4211-5C9E-EEAD-E022124D4BE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91983" y="3698162"/>
            <a:ext cx="3468522" cy="33337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200" b="0">
                <a:latin typeface="+mj-lt"/>
              </a:defRPr>
            </a:lvl1pPr>
          </a:lstStyle>
          <a:p>
            <a:pPr lvl="0"/>
            <a:r>
              <a:rPr lang="en-US" dirty="0"/>
              <a:t>Subtitle for this section</a:t>
            </a:r>
            <a:endParaRPr lang="en-US"/>
          </a:p>
        </p:txBody>
      </p:sp>
      <p:sp>
        <p:nvSpPr>
          <p:cNvPr id="40" name="Step 4 header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98CC246A-9C02-0E68-A3FC-6DA725B03E1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89021" y="4399698"/>
            <a:ext cx="3468522" cy="33337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200" b="0">
                <a:latin typeface="+mj-lt"/>
              </a:defRPr>
            </a:lvl1pPr>
          </a:lstStyle>
          <a:p>
            <a:pPr lvl="0"/>
            <a:r>
              <a:rPr lang="en-US" dirty="0"/>
              <a:t>Subtitle for this section</a:t>
            </a:r>
            <a:endParaRPr lang="en-US"/>
          </a:p>
        </p:txBody>
      </p:sp>
      <p:sp>
        <p:nvSpPr>
          <p:cNvPr id="41" name="Step 5 header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72C0E5F9-0D55-12C1-EBFF-37EFFB26E99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189021" y="5112434"/>
            <a:ext cx="3468522" cy="33337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200" b="0">
                <a:latin typeface="+mj-lt"/>
              </a:defRPr>
            </a:lvl1pPr>
          </a:lstStyle>
          <a:p>
            <a:pPr lvl="0"/>
            <a:r>
              <a:rPr lang="en-US" dirty="0"/>
              <a:t>Subtitle for this section</a:t>
            </a:r>
            <a:endParaRPr lang="en-US"/>
          </a:p>
        </p:txBody>
      </p:sp>
      <p:sp>
        <p:nvSpPr>
          <p:cNvPr id="42" name="Step 6 header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B96ABE55-9D8C-DABC-B1E7-20620F67204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89021" y="5813040"/>
            <a:ext cx="3468522" cy="33337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None/>
              <a:defRPr sz="1200" b="0">
                <a:latin typeface="+mj-lt"/>
              </a:defRPr>
            </a:lvl1pPr>
          </a:lstStyle>
          <a:p>
            <a:pPr lvl="0"/>
            <a:r>
              <a:rPr lang="en-US" dirty="0"/>
              <a:t>Subtitle for this section</a:t>
            </a:r>
            <a:endParaRPr lang="en-US"/>
          </a:p>
        </p:txBody>
      </p:sp>
    </p:spTree>
    <p:extLst>
      <p:ext uri="{BB962C8B-B14F-4D97-AF65-F5344CB8AC3E}">
        <p14:creationId xmlns="" xmlns:a16="http://schemas.microsoft.com/office/drawing/2014/main" xmlns:a14="http://schemas.microsoft.com/office/drawing/2010/main" xmlns:asvg="http://schemas.microsoft.com/office/drawing/2016/SVG/main" xmlns:p14="http://schemas.microsoft.com/office/powerpoint/2010/main" val="6418887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p14="http://schemas.microsoft.com/office/powerpoint/2010/main" xmlns:a16="http://schemas.microsoft.com/office/drawing/2014/main" id="{F6E10D16-A505-EE39-5D06-19FE328ABD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="" xmlns:p14="http://schemas.microsoft.com/office/powerpoint/2010/main" xmlns:a16="http://schemas.microsoft.com/office/drawing/2014/main" id="{359FEA53-C490-9ECF-8C83-302994F2F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="" xmlns:p14="http://schemas.microsoft.com/office/powerpoint/2010/main" xmlns:a16="http://schemas.microsoft.com/office/drawing/2014/main" id="{7C367F8B-58FF-641E-0DCB-104EFCAF9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275AA-9DF6-D44F-BF4D-4A130961BEBA}" type="datetimeFigureOut">
              <a:rPr lang="x-none"/>
              <a:pPr/>
              <a:t>27/09/2026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="" xmlns:p14="http://schemas.microsoft.com/office/powerpoint/2010/main" xmlns:a16="http://schemas.microsoft.com/office/drawing/2014/main" id="{0D5AB70F-10BE-A7DC-DB7A-40544DC1F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p14="http://schemas.microsoft.com/office/powerpoint/2010/main" xmlns:a16="http://schemas.microsoft.com/office/drawing/2014/main" id="{664498E0-0549-DE66-1D5B-0C9CC84D2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029E6-810C-2344-9D7A-31487E639C01}" type="slidenum">
              <a:rPr lang="x-none"/>
              <a:pPr/>
              <a:t>‹Nr.›</a:t>
            </a:fld>
            <a:endParaRPr lang="x-none"/>
          </a:p>
        </p:txBody>
      </p:sp>
    </p:spTree>
    <p:extLst>
      <p:ext uri="{BB962C8B-B14F-4D97-AF65-F5344CB8AC3E}">
        <p14:creationId xmlns="" xmlns:a16="http://schemas.microsoft.com/office/drawing/2014/main" xmlns:p14="http://schemas.microsoft.com/office/powerpoint/2010/main" val="4102527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ags" Target="../tags/tag2.xml"/><Relationship Id="rId38" Type="http://schemas.openxmlformats.org/officeDocument/2006/relationships/tags" Target="../tags/tag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37" Type="http://schemas.openxmlformats.org/officeDocument/2006/relationships/tags" Target="../tags/tag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ags" Target="../tags/tag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1831" y="6413381"/>
            <a:ext cx="985275" cy="14186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00">
                <a:solidFill>
                  <a:schemeClr val="tx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fld id="{3CDDC223-AE83-4FD5-BE04-6B20A5B9BB2E}" type="datetime4">
              <a:rPr lang="en-US"/>
              <a:pPr/>
              <a:t>September 27, 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26267" y="6413381"/>
            <a:ext cx="2948351" cy="14186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00">
                <a:solidFill>
                  <a:schemeClr val="tx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5432" y="6413381"/>
            <a:ext cx="265838" cy="14186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700" b="0" i="0">
                <a:solidFill>
                  <a:schemeClr val="tx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fld id="{23AA811B-2EBD-4900-905E-5BE206449611}" type="slidenum">
              <a:rPr lang="en-US"/>
              <a:pPr/>
              <a:t>‹Nr.›</a:t>
            </a:fld>
            <a:endParaRPr lang="en-US" dirty="0"/>
          </a:p>
        </p:txBody>
      </p:sp>
      <p:sp>
        <p:nvSpPr>
          <p:cNvPr id="3" name="Title">
            <a:extLst>
              <a:ext uri="{FF2B5EF4-FFF2-40B4-BE49-F238E27FC236}">
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BAC66D02-3BE6-DAA1-07E6-8784E3235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453602"/>
            <a:ext cx="11472863" cy="5623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57" name="Content [Comment]" hidden="1">
            <a:extLst>
              <a:ext uri="{FF2B5EF4-FFF2-40B4-BE49-F238E27FC236}">
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3DD80AC0-112C-F1E2-1DE5-7E9C4B1F52C4}"/>
              </a:ext>
            </a:extLst>
          </p:cNvPr>
          <p:cNvSpPr>
            <a:spLocks/>
          </p:cNvSpPr>
          <p:nvPr userDrawn="1"/>
        </p:nvSpPr>
        <p:spPr>
          <a:xfrm>
            <a:off x="9824400" y="198000"/>
            <a:ext cx="2127250" cy="1116537"/>
          </a:xfrm>
          <a:prstGeom prst="wedgeRectCallou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dist="38100" dir="10800000" algn="r" rotWithShape="0">
              <a:schemeClr val="accent1">
                <a:lumMod val="20000"/>
                <a:lumOff val="8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/>
                </a:solidFill>
                <a:latin typeface="+mn-lt"/>
              </a:rPr>
              <a:t>&lt;initials&gt;&lt;date&gt;</a:t>
            </a:r>
            <a:r>
              <a:rPr lang="en-US" sz="1000" dirty="0" err="1">
                <a:solidFill>
                  <a:schemeClr val="bg1"/>
                </a:solidFill>
                <a:latin typeface="+mn-lt"/>
              </a:rPr>
              <a:t>yyyy</a:t>
            </a:r>
            <a:r>
              <a:rPr lang="en-US" sz="1000" dirty="0">
                <a:solidFill>
                  <a:schemeClr val="bg1"/>
                </a:solidFill>
                <a:latin typeface="+mn-lt"/>
              </a:rPr>
              <a:t>-MM-dd </a:t>
            </a:r>
            <a:r>
              <a:rPr lang="en-US" sz="1000" dirty="0" err="1">
                <a:solidFill>
                  <a:schemeClr val="bg1"/>
                </a:solidFill>
                <a:latin typeface="+mn-lt"/>
              </a:rPr>
              <a:t>hh:mm</a:t>
            </a:r>
            <a:r>
              <a:rPr lang="en-US" sz="1000" dirty="0">
                <a:solidFill>
                  <a:schemeClr val="bg1"/>
                </a:solidFill>
                <a:latin typeface="+mn-lt"/>
              </a:rPr>
              <a:t>&lt;/date&gt;</a:t>
            </a:r>
          </a:p>
          <a:p>
            <a:endParaRPr lang="en-US" sz="1000" u="sng" dirty="0" err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58" name="Formatting [Comment]" hidden="1">
            <a:extLst>
              <a:ext uri="{FF2B5EF4-FFF2-40B4-BE49-F238E27FC236}">
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6A677AB4-02B3-573B-E451-19E6CCF52F50}"/>
              </a:ext>
            </a:extLst>
          </p:cNvPr>
          <p:cNvSpPr>
            <a:spLocks/>
          </p:cNvSpPr>
          <p:nvPr userDrawn="1"/>
        </p:nvSpPr>
        <p:spPr>
          <a:xfrm>
            <a:off x="9820800" y="198000"/>
            <a:ext cx="2127250" cy="1116537"/>
          </a:xfrm>
          <a:prstGeom prst="wedgeRectCallou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>
            <a:outerShdw dist="38100" dir="10800000" algn="r" rotWithShape="0">
              <a:schemeClr val="accent5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>
                    <a:lumMod val="100000"/>
                  </a:schemeClr>
                </a:solidFill>
                <a:latin typeface="Open Sans Light" pitchFamily="2" charset="0"/>
              </a:rPr>
              <a:t>&lt;initials&gt;&lt;date&gt;</a:t>
            </a:r>
            <a:r>
              <a:rPr lang="en-US" sz="1000" dirty="0" err="1">
                <a:solidFill>
                  <a:schemeClr val="bg1">
                    <a:lumMod val="100000"/>
                  </a:schemeClr>
                </a:solidFill>
                <a:latin typeface="Open Sans Light" pitchFamily="2" charset="0"/>
              </a:rPr>
              <a:t>yyyy</a:t>
            </a:r>
            <a:r>
              <a:rPr lang="en-US" sz="1000" dirty="0">
                <a:solidFill>
                  <a:schemeClr val="bg1">
                    <a:lumMod val="100000"/>
                  </a:schemeClr>
                </a:solidFill>
                <a:latin typeface="Open Sans Light" pitchFamily="2" charset="0"/>
              </a:rPr>
              <a:t>-MM-dd </a:t>
            </a:r>
            <a:r>
              <a:rPr lang="en-US" sz="1000" dirty="0" err="1">
                <a:solidFill>
                  <a:schemeClr val="bg1">
                    <a:lumMod val="100000"/>
                  </a:schemeClr>
                </a:solidFill>
                <a:latin typeface="Open Sans Light" pitchFamily="2" charset="0"/>
              </a:rPr>
              <a:t>hh:mm</a:t>
            </a:r>
            <a:r>
              <a:rPr lang="en-US" sz="1000" dirty="0">
                <a:solidFill>
                  <a:schemeClr val="bg1">
                    <a:lumMod val="100000"/>
                  </a:schemeClr>
                </a:solidFill>
                <a:latin typeface="Open Sans Light" pitchFamily="2" charset="0"/>
              </a:rPr>
              <a:t>&lt;/date&gt;</a:t>
            </a:r>
          </a:p>
          <a:p>
            <a:endParaRPr lang="en-US" sz="1000" dirty="0" err="1">
              <a:solidFill>
                <a:schemeClr val="bg1">
                  <a:lumMod val="100000"/>
                </a:schemeClr>
              </a:solidFill>
              <a:latin typeface="Open Sans Light" pitchFamily="2" charset="0"/>
            </a:endParaRPr>
          </a:p>
        </p:txBody>
      </p:sp>
      <p:grpSp>
        <p:nvGrpSpPr>
          <p:cNvPr id="36" name="Backup [Sticker]" hidden="1">
            <a:extLst>
              <a:ext uri="{FF2B5EF4-FFF2-40B4-BE49-F238E27FC236}">
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81D4ACA3-73E2-A953-A1F7-7FC26F75819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18732" y="1479006"/>
            <a:ext cx="2434111" cy="345600"/>
            <a:chOff x="320339" y="5063911"/>
            <a:chExt cx="2434111" cy="345600"/>
          </a:xfrm>
        </p:grpSpPr>
        <p:sp>
          <p:nvSpPr>
            <p:cNvPr id="37" name="Rectangle 3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DC91C2D0-37BB-4F4D-F4D7-285E8DB6761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20339" y="5063911"/>
              <a:ext cx="2434111" cy="3453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050" noProof="0" dirty="0">
                  <a:solidFill>
                    <a:schemeClr val="accent2"/>
                  </a:solidFill>
                </a:rPr>
                <a:t>BACKUP</a:t>
              </a:r>
            </a:p>
          </p:txBody>
        </p:sp>
        <p:sp>
          <p:nvSpPr>
            <p:cNvPr id="38" name="Right Triangle 3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E5DC6C08-E889-9556-BAC5-F07E39B9F5D4}"/>
                </a:ext>
              </a:extLst>
            </p:cNvPr>
            <p:cNvSpPr>
              <a:spLocks/>
            </p:cNvSpPr>
            <p:nvPr userDrawn="1"/>
          </p:nvSpPr>
          <p:spPr>
            <a:xfrm rot="5400000">
              <a:off x="320339" y="5063911"/>
              <a:ext cx="345600" cy="345600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 noProof="0" dirty="0" err="1">
                <a:solidFill>
                  <a:schemeClr val="tx2"/>
                </a:solidFill>
              </a:endParaRPr>
            </a:p>
          </p:txBody>
        </p:sp>
      </p:grpSp>
      <p:grpSp>
        <p:nvGrpSpPr>
          <p:cNvPr id="39" name="Internal [Sticker]" hidden="1">
            <a:extLst>
              <a:ext uri="{FF2B5EF4-FFF2-40B4-BE49-F238E27FC236}">
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B8BA079A-9DF8-6EF6-B14C-D3F0C4A13F7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18731" y="1479006"/>
            <a:ext cx="2434112" cy="345600"/>
            <a:chOff x="320339" y="4621431"/>
            <a:chExt cx="2434112" cy="345600"/>
          </a:xfrm>
        </p:grpSpPr>
        <p:sp>
          <p:nvSpPr>
            <p:cNvPr id="40" name="Rectangle 3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8C8F2955-5284-6F47-CB96-B609A6CEC69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20340" y="4621431"/>
              <a:ext cx="2434111" cy="3453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050" noProof="0" dirty="0">
                  <a:solidFill>
                    <a:schemeClr val="bg2"/>
                  </a:solidFill>
                </a:rPr>
                <a:t>INTERNAL USE ONLY</a:t>
              </a:r>
            </a:p>
          </p:txBody>
        </p:sp>
        <p:sp>
          <p:nvSpPr>
            <p:cNvPr id="41" name="Right Triangle 4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4EEC53BF-EC68-1359-DE26-18EFA8A587F3}"/>
                </a:ext>
              </a:extLst>
            </p:cNvPr>
            <p:cNvSpPr>
              <a:spLocks/>
            </p:cNvSpPr>
            <p:nvPr userDrawn="1"/>
          </p:nvSpPr>
          <p:spPr>
            <a:xfrm rot="5400000">
              <a:off x="320339" y="4621431"/>
              <a:ext cx="345600" cy="345600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 noProof="0" dirty="0" err="1">
                <a:solidFill>
                  <a:schemeClr val="tx2"/>
                </a:solidFill>
              </a:endParaRPr>
            </a:p>
          </p:txBody>
        </p:sp>
      </p:grpSp>
      <p:grpSp>
        <p:nvGrpSpPr>
          <p:cNvPr id="42" name="Discussion [Sticker]" hidden="1">
            <a:extLst>
              <a:ext uri="{FF2B5EF4-FFF2-40B4-BE49-F238E27FC236}">
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B3C1BF2B-0130-AA95-15EF-5BFEDACEF6E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18732" y="1478718"/>
            <a:ext cx="2434111" cy="345600"/>
            <a:chOff x="320339" y="4178951"/>
            <a:chExt cx="2434111" cy="345600"/>
          </a:xfrm>
        </p:grpSpPr>
        <p:sp>
          <p:nvSpPr>
            <p:cNvPr id="43" name="Rectangle 4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FA7FB3C1-422D-C36C-5332-FFD2F0903CD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20339" y="4178951"/>
              <a:ext cx="2434111" cy="3453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050" dirty="0">
                  <a:solidFill>
                    <a:schemeClr val="bg2"/>
                  </a:solidFill>
                </a:rPr>
                <a:t>FOR DISCUSSION</a:t>
              </a:r>
              <a:endParaRPr lang="en-US" sz="1050" noProof="0" dirty="0">
                <a:solidFill>
                  <a:schemeClr val="bg2"/>
                </a:solidFill>
              </a:endParaRPr>
            </a:p>
          </p:txBody>
        </p:sp>
        <p:sp>
          <p:nvSpPr>
            <p:cNvPr id="44" name="Right Triangle 4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4DA6FD6A-A2BF-AB2E-D69A-539DFFBE1841}"/>
                </a:ext>
              </a:extLst>
            </p:cNvPr>
            <p:cNvSpPr>
              <a:spLocks/>
            </p:cNvSpPr>
            <p:nvPr userDrawn="1"/>
          </p:nvSpPr>
          <p:spPr>
            <a:xfrm rot="5400000">
              <a:off x="320339" y="4178951"/>
              <a:ext cx="345600" cy="345600"/>
            </a:xfrm>
            <a:prstGeom prst="rt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 noProof="0" dirty="0" err="1">
                <a:solidFill>
                  <a:schemeClr val="tx2"/>
                </a:solidFill>
              </a:endParaRPr>
            </a:p>
          </p:txBody>
        </p:sp>
      </p:grpSp>
      <p:grpSp>
        <p:nvGrpSpPr>
          <p:cNvPr id="45" name="Draft [Sticker]" hidden="1">
            <a:extLst>
              <a:ext uri="{FF2B5EF4-FFF2-40B4-BE49-F238E27FC236}">
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30FC5530-E83A-88C4-4E40-7651FD98240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18732" y="1478430"/>
            <a:ext cx="2434111" cy="345600"/>
            <a:chOff x="320339" y="3687971"/>
            <a:chExt cx="2434111" cy="345600"/>
          </a:xfrm>
        </p:grpSpPr>
        <p:sp>
          <p:nvSpPr>
            <p:cNvPr id="50" name="Rectangle 4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5E8CA33C-0393-C6F3-CA01-B218E9B5213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20339" y="3687971"/>
              <a:ext cx="2434111" cy="34531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050" noProof="0" dirty="0">
                  <a:solidFill>
                    <a:schemeClr val="tx1"/>
                  </a:solidFill>
                </a:rPr>
                <a:t>DRAFT SLIDE</a:t>
              </a:r>
            </a:p>
          </p:txBody>
        </p:sp>
        <p:sp>
          <p:nvSpPr>
            <p:cNvPr id="51" name="Right Triangle 5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1D5DC25F-BF7D-B5CB-EA90-1F884ED1FBE9}"/>
                </a:ext>
              </a:extLst>
            </p:cNvPr>
            <p:cNvSpPr>
              <a:spLocks/>
            </p:cNvSpPr>
            <p:nvPr userDrawn="1"/>
          </p:nvSpPr>
          <p:spPr>
            <a:xfrm rot="5400000">
              <a:off x="320339" y="3687971"/>
              <a:ext cx="345600" cy="345600"/>
            </a:xfrm>
            <a:prstGeom prst="rt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 noProof="0" dirty="0" err="1">
                <a:solidFill>
                  <a:schemeClr val="tx2"/>
                </a:solidFill>
              </a:endParaRPr>
            </a:p>
          </p:txBody>
        </p:sp>
      </p:grpSp>
      <p:grpSp>
        <p:nvGrpSpPr>
          <p:cNvPr id="52" name="Final [Sticker]" hidden="1">
            <a:extLst>
              <a:ext uri="{FF2B5EF4-FFF2-40B4-BE49-F238E27FC236}">
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398B6F1D-7C57-F75A-95F1-693BD9EE7BB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18731" y="1478142"/>
            <a:ext cx="2434111" cy="345600"/>
            <a:chOff x="320339" y="3072547"/>
            <a:chExt cx="2434111" cy="345600"/>
          </a:xfrm>
        </p:grpSpPr>
        <p:sp>
          <p:nvSpPr>
            <p:cNvPr id="59" name="Rectangle 5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FD1C0105-1A88-8FAC-2A01-6E4DAF1153A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20339" y="3072547"/>
              <a:ext cx="2434111" cy="3453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050" noProof="0" dirty="0">
                  <a:solidFill>
                    <a:schemeClr val="bg1"/>
                  </a:solidFill>
                </a:rPr>
                <a:t>FINAL SLIDE</a:t>
              </a:r>
            </a:p>
          </p:txBody>
        </p:sp>
        <p:sp>
          <p:nvSpPr>
            <p:cNvPr id="60" name="Right Triangle 5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DE6672BC-1480-B759-5C7E-80BEE7B43A94}"/>
                </a:ext>
              </a:extLst>
            </p:cNvPr>
            <p:cNvSpPr>
              <a:spLocks/>
            </p:cNvSpPr>
            <p:nvPr userDrawn="1"/>
          </p:nvSpPr>
          <p:spPr>
            <a:xfrm rot="5400000">
              <a:off x="320339" y="3072547"/>
              <a:ext cx="345600" cy="345600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 noProof="0" dirty="0" err="1">
                <a:solidFill>
                  <a:schemeClr val="tx2"/>
                </a:solidFill>
              </a:endParaRPr>
            </a:p>
          </p:txBody>
        </p:sp>
      </p:grpSp>
      <p:grpSp>
        <p:nvGrpSpPr>
          <p:cNvPr id="62" name="Responsible [Sticker]" hidden="1">
            <a:extLst>
              <a:ext uri="{FF2B5EF4-FFF2-40B4-BE49-F238E27FC236}">
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28E56A9B-EE27-60BB-1BD2-4689D9BFD35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18729" y="1477998"/>
            <a:ext cx="2434111" cy="345600"/>
            <a:chOff x="320339" y="2666818"/>
            <a:chExt cx="2434111" cy="345600"/>
          </a:xfrm>
        </p:grpSpPr>
        <p:sp>
          <p:nvSpPr>
            <p:cNvPr id="63" name="Rectangle 6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8806300F-8BB3-6690-3979-B089A916B11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20339" y="2666818"/>
              <a:ext cx="2434111" cy="34531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050" noProof="0" dirty="0">
                  <a:solidFill>
                    <a:sysClr val="windowText" lastClr="000000"/>
                  </a:solidFill>
                </a:rPr>
                <a:t>RESPONSIBLE BOX</a:t>
              </a:r>
            </a:p>
          </p:txBody>
        </p:sp>
        <p:sp>
          <p:nvSpPr>
            <p:cNvPr id="64" name="Right Triangle 6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2D24909F-095E-D532-571C-9F7D5CCB802B}"/>
                </a:ext>
              </a:extLst>
            </p:cNvPr>
            <p:cNvSpPr>
              <a:spLocks/>
            </p:cNvSpPr>
            <p:nvPr userDrawn="1"/>
          </p:nvSpPr>
          <p:spPr>
            <a:xfrm rot="5400000">
              <a:off x="320339" y="2666818"/>
              <a:ext cx="345600" cy="345600"/>
            </a:xfrm>
            <a:prstGeom prst="rtTriangle">
              <a:avLst/>
            </a:prstGeom>
            <a:solidFill>
              <a:schemeClr val="accent6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 noProof="0" dirty="0" err="1">
                <a:solidFill>
                  <a:schemeClr val="tx2"/>
                </a:solidFill>
              </a:endParaRPr>
            </a:p>
          </p:txBody>
        </p:sp>
      </p:grpSp>
      <p:grpSp>
        <p:nvGrpSpPr>
          <p:cNvPr id="65" name="Update [Sticker]" hidden="1">
            <a:extLst>
              <a:ext uri="{FF2B5EF4-FFF2-40B4-BE49-F238E27FC236}">
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A1548EA6-4E78-5609-7B9E-69F3ADD43DD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18725" y="1479600"/>
            <a:ext cx="2434111" cy="345600"/>
            <a:chOff x="320339" y="2147763"/>
            <a:chExt cx="2434111" cy="345600"/>
          </a:xfrm>
        </p:grpSpPr>
        <p:sp>
          <p:nvSpPr>
            <p:cNvPr id="66" name="Rectangle 6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883F0D43-751A-0B78-1C6C-53DC9698957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20339" y="2147763"/>
              <a:ext cx="2434111" cy="3453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050" noProof="0" dirty="0">
                  <a:solidFill>
                    <a:sysClr val="windowText" lastClr="000000"/>
                  </a:solidFill>
                </a:rPr>
                <a:t>UPDATE DATA</a:t>
              </a:r>
            </a:p>
          </p:txBody>
        </p:sp>
        <p:sp>
          <p:nvSpPr>
            <p:cNvPr id="67" name="Right Triangle 6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4F8E0186-A7B3-8E8D-0F35-B930FF6AEE66}"/>
                </a:ext>
              </a:extLst>
            </p:cNvPr>
            <p:cNvSpPr>
              <a:spLocks/>
            </p:cNvSpPr>
            <p:nvPr userDrawn="1"/>
          </p:nvSpPr>
          <p:spPr>
            <a:xfrm rot="5400000">
              <a:off x="320339" y="2147763"/>
              <a:ext cx="345600" cy="345600"/>
            </a:xfrm>
            <a:prstGeom prst="rt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 noProof="0" dirty="0" err="1">
                <a:solidFill>
                  <a:schemeClr val="tx2"/>
                </a:solidFill>
              </a:endParaRPr>
            </a:p>
          </p:txBody>
        </p:sp>
      </p:grpSp>
      <p:grpSp>
        <p:nvGrpSpPr>
          <p:cNvPr id="31" name="Dummy [Sticker]" hidden="1">
            <a:extLst>
              <a:ext uri="{FF2B5EF4-FFF2-40B4-BE49-F238E27FC236}">
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EE346AE3-E5D9-7B0B-4E5E-948B19EF5FA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18733" y="1479006"/>
            <a:ext cx="2434111" cy="345600"/>
            <a:chOff x="320339" y="1484542"/>
            <a:chExt cx="2434111" cy="345600"/>
          </a:xfrm>
        </p:grpSpPr>
        <p:sp>
          <p:nvSpPr>
            <p:cNvPr id="33" name="Rectangle 3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A3E45687-7922-E3CC-1084-996283651AD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20339" y="1484542"/>
              <a:ext cx="2434111" cy="34531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050" noProof="0" dirty="0">
                  <a:solidFill>
                    <a:sysClr val="windowText" lastClr="000000"/>
                  </a:solidFill>
                </a:rPr>
                <a:t>DUMMY DATA</a:t>
              </a:r>
            </a:p>
          </p:txBody>
        </p:sp>
        <p:sp>
          <p:nvSpPr>
            <p:cNvPr id="34" name="Right Triangle 3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5F146BAE-073E-64C7-F1B9-710835801723}"/>
                </a:ext>
              </a:extLst>
            </p:cNvPr>
            <p:cNvSpPr>
              <a:spLocks/>
            </p:cNvSpPr>
            <p:nvPr userDrawn="1"/>
          </p:nvSpPr>
          <p:spPr>
            <a:xfrm rot="5400000">
              <a:off x="320339" y="1484542"/>
              <a:ext cx="345600" cy="3456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 noProof="0" dirty="0" err="1">
                <a:solidFill>
                  <a:schemeClr val="tx2"/>
                </a:solidFill>
              </a:endParaRPr>
            </a:p>
          </p:txBody>
        </p:sp>
      </p:grpSp>
      <p:grpSp>
        <p:nvGrpSpPr>
          <p:cNvPr id="35" name="Harvey 4" hidden="1">
            <a:extLst>
              <a:ext uri="{FF2B5EF4-FFF2-40B4-BE49-F238E27FC236}">
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CC2AB5D0-6C66-9D4A-5F0B-27E8624538C6}"/>
              </a:ext>
            </a:extLst>
          </p:cNvPr>
          <p:cNvGrpSpPr>
            <a:grpSpLocks/>
          </p:cNvGrpSpPr>
          <p:nvPr userDrawn="1">
            <p:custDataLst>
              <p:tags r:id="rId33"/>
            </p:custDataLst>
          </p:nvPr>
        </p:nvGrpSpPr>
        <p:grpSpPr>
          <a:xfrm>
            <a:off x="12319000" y="0"/>
            <a:ext cx="292608" cy="292608"/>
            <a:chOff x="0" y="0"/>
            <a:chExt cx="914400" cy="914400"/>
          </a:xfrm>
          <a:solidFill>
            <a:schemeClr val="tx1"/>
          </a:solidFill>
        </p:grpSpPr>
        <p:sp>
          <p:nvSpPr>
            <p:cNvPr id="46" name="Harvey 0/4 [0]" hidden="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2E6B78BA-27E3-E43F-D92F-0D82220B72BD}"/>
                </a:ext>
              </a:extLst>
            </p:cNvPr>
            <p:cNvSpPr>
              <a:spLocks noChangeAspect="1"/>
            </p:cNvSpPr>
            <p:nvPr>
              <p:custDataLst>
                <p:tags r:id="rId34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7" name="Harvey 1/4 [1]" hidden="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2104860E-0B67-CE5E-19E7-1AAEBA603752}"/>
                </a:ext>
              </a:extLst>
            </p:cNvPr>
            <p:cNvSpPr>
              <a:spLocks noChangeAspect="1"/>
            </p:cNvSpPr>
            <p:nvPr>
              <p:custDataLst>
                <p:tags r:id="rId35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8" name="Harvey 2/4 [2]" hidden="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6A57D2C4-8936-EB36-9190-338F4A0B144A}"/>
                </a:ext>
              </a:extLst>
            </p:cNvPr>
            <p:cNvSpPr>
              <a:spLocks noChangeAspect="1"/>
            </p:cNvSpPr>
            <p:nvPr>
              <p:custDataLst>
                <p:tags r:id="rId36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9" name="Harvey 3/4 [3]" hidden="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AD04D463-2884-8643-B14A-AB4BF6719D28}"/>
                </a:ext>
              </a:extLst>
            </p:cNvPr>
            <p:cNvSpPr>
              <a:spLocks noChangeAspect="1"/>
            </p:cNvSpPr>
            <p:nvPr>
              <p:custDataLst>
                <p:tags r:id="rId37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3" name="Harvey 4/4 [4]" hidden="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AD551D5A-D15C-6492-548E-6CB7B76D9CE1}"/>
                </a:ext>
              </a:extLst>
            </p:cNvPr>
            <p:cNvSpPr>
              <a:spLocks noChangeAspect="1"/>
            </p:cNvSpPr>
            <p:nvPr>
              <p:custDataLst>
                <p:tags r:id="rId38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" name="Workspace [Presentation]" hidden="1">
            <a:extLst>
              <a:ext uri="{FF2B5EF4-FFF2-40B4-BE49-F238E27FC236}">
                <a16:creationId xmlns="" xmlns:a14="http://schemas.microsoft.com/office/drawing/2010/main" xmlns:p14="http://schemas.microsoft.com/office/powerpoint/2010/main" xmlns:p15="http://schemas.microsoft.com/office/powerpoint/2012/main" xmlns:a16="http://schemas.microsoft.com/office/drawing/2014/main" id="{E79520CF-CE65-4169-3FA8-3163C9DA6B3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" cap="flat" cmpd="sng" algn="ctr">
            <a:solidFill>
              <a:srgbClr val="D24726"/>
            </a:solidFill>
            <a:prstDash val="lgDash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6="http://schemas.microsoft.com/office/drawing/2014/main" xmlns:p14="http://schemas.microsoft.com/office/powerpoint/2010/main" xmlns:p15="http://schemas.microsoft.com/office/powerpoint/2012/main" xmlns:a14="http://schemas.microsoft.com/office/drawing/2010/main">
                <a:solidFill>
                  <a:schemeClr val="tx1">
                    <a:lumMod val="10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>
              <a:lnSpc>
                <a:spcPct val="120000"/>
              </a:lnSpc>
            </a:pPr>
            <a:endParaRPr lang="en-AU" sz="1400" noProof="0" dirty="0" err="1">
              <a:solidFill>
                <a:schemeClr val="bg1">
                  <a:lumMod val="100000"/>
                </a:schemeClr>
              </a:solidFill>
            </a:endParaRPr>
          </a:p>
        </p:txBody>
      </p:sp>
    </p:spTree>
    <p:extLst>
      <p:ext uri="{BB962C8B-B14F-4D97-AF65-F5344CB8AC3E}">
        <p14:creationId xmlns="" xmlns:a16="http://schemas.microsoft.com/office/drawing/2014/main" xmlns:a14="http://schemas.microsoft.com/office/drawing/2010/main" xmlns:p15="http://schemas.microsoft.com/office/powerpoint/2012/main"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i="0" kern="1200">
          <a:solidFill>
            <a:schemeClr val="tx1"/>
          </a:solidFill>
          <a:latin typeface="+mj-lt"/>
          <a:ea typeface="Franklin Gothic Book" panose="020B0503020102020204" pitchFamily="34" charset="0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1pPr>
      <a:lvl2pPr marL="540000" indent="-2700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2pPr>
      <a:lvl3pPr marL="810000" indent="-2700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3pPr>
      <a:lvl4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Mont SemiBol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tabLst/>
        <a:defRPr sz="160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5pPr>
      <a:lvl6pPr marL="180000" indent="-18000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6pPr>
      <a:lvl7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200" b="1" i="0" kern="1200" baseline="0">
          <a:solidFill>
            <a:schemeClr val="tx1"/>
          </a:solidFill>
          <a:latin typeface="Open Sans SemiBold" pitchFamily="2" charset="0"/>
          <a:ea typeface="Open Sans SemiBold" pitchFamily="2" charset="0"/>
          <a:cs typeface="Open Sans SemiBold" pitchFamily="2" charset="0"/>
        </a:defRPr>
      </a:lvl7pPr>
      <a:lvl8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120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8pPr>
      <a:lvl9pPr marL="0" indent="0" algn="l" defTabSz="914400" rtl="0" eaLnBrk="1" latinLnBrk="0" hangingPunct="1">
        <a:lnSpc>
          <a:spcPct val="90000"/>
        </a:lnSpc>
        <a:spcBef>
          <a:spcPts val="1800"/>
        </a:spcBef>
        <a:spcAft>
          <a:spcPts val="0"/>
        </a:spcAft>
        <a:buFont typeface="Arial" panose="020B0604020202020204" pitchFamily="34" charset="0"/>
        <a:buChar char="​"/>
        <a:defRPr sz="4800" b="0" i="0" kern="1200" baseline="0">
          <a:solidFill>
            <a:schemeClr val="tx1"/>
          </a:solidFill>
          <a:latin typeface="Mont SemiBold" pitchFamily="2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a16="http://schemas.microsoft.com/office/drawing/2014/main" xmlns:a14="http://schemas.microsoft.com/office/drawing/2010/main" xmlns:p14="http://schemas.microsoft.com/office/powerpoint/2010/main" xmlns:p15="http://schemas.microsoft.com/office/powerpoint/2012/main">
        <p15:guide id="15" pos="3840" userDrawn="1">
          <p15:clr>
            <a:srgbClr val="F26B43"/>
          </p15:clr>
        </p15:guide>
        <p15:guide id="26" pos="7453" userDrawn="1">
          <p15:clr>
            <a:srgbClr val="F26B43"/>
          </p15:clr>
        </p15:guide>
        <p15:guide id="27" orient="horz" pos="278" userDrawn="1">
          <p15:clr>
            <a:srgbClr val="F26B43"/>
          </p15:clr>
        </p15:guide>
        <p15:guide id="28" orient="horz" pos="640" userDrawn="1">
          <p15:clr>
            <a:srgbClr val="F26B43"/>
          </p15:clr>
        </p15:guide>
        <p15:guide id="31" orient="horz" pos="2341" userDrawn="1">
          <p15:clr>
            <a:srgbClr val="F26B43"/>
          </p15:clr>
        </p15:guide>
        <p15:guide id="33" orient="horz" pos="4020" userDrawn="1">
          <p15:clr>
            <a:srgbClr val="F26B43"/>
          </p15:clr>
        </p15:guide>
        <p15:guide id="34" orient="horz" pos="4133" userDrawn="1">
          <p15:clr>
            <a:srgbClr val="F26B43"/>
          </p15:clr>
        </p15:guide>
        <p15:guide id="35" orient="horz" pos="3753" userDrawn="1">
          <p15:clr>
            <a:srgbClr val="F26B43"/>
          </p15:clr>
        </p15:guide>
        <p15:guide id="36" orient="horz" pos="1298" userDrawn="1">
          <p15:clr>
            <a:srgbClr val="F26B43"/>
          </p15:clr>
        </p15:guide>
        <p15:guide id="37" orient="horz" pos="867" userDrawn="1">
          <p15:clr>
            <a:srgbClr val="F26B43"/>
          </p15:clr>
        </p15:guide>
        <p15:guide id="38" pos="22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ustomXml" Target="../../customXml/item121.xml"/><Relationship Id="rId1" Type="http://schemas.openxmlformats.org/officeDocument/2006/relationships/customXml" Target="../../customXml/item9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customXml" Target="../../customXml/item69.xml"/><Relationship Id="rId1" Type="http://schemas.openxmlformats.org/officeDocument/2006/relationships/customXml" Target="../../customXml/item13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customXml" Target="../../customXml/item142.xml"/><Relationship Id="rId1" Type="http://schemas.openxmlformats.org/officeDocument/2006/relationships/customXml" Target="../../customXml/item26.xm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customXml" Target="../../customXml/item119.xml"/><Relationship Id="rId1" Type="http://schemas.openxmlformats.org/officeDocument/2006/relationships/customXml" Target="../../customXml/item55.xml"/><Relationship Id="R18efe143e35b4e9d" Type="http://schemas.openxmlformats.org/officeDocument/2006/relationships/image" Target="../media/image1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customXml" Target="../../customXml/item126.xml"/><Relationship Id="rId1" Type="http://schemas.openxmlformats.org/officeDocument/2006/relationships/customXml" Target="../../customXml/item77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2c47b2700a784764" Type="http://schemas.openxmlformats.org/officeDocument/2006/relationships/image" Target="../media/image14.bin"/><Relationship Id="rId3" Type="http://schemas.openxmlformats.org/officeDocument/2006/relationships/slideLayout" Target="../slideLayouts/slideLayout21.xml"/><Relationship Id="rId2" Type="http://schemas.openxmlformats.org/officeDocument/2006/relationships/customXml" Target="../../customXml/item140.xml"/><Relationship Id="rId1" Type="http://schemas.openxmlformats.org/officeDocument/2006/relationships/customXml" Target="../../customXml/item152.xml"/><Relationship Id="Rca7739725bbd4c05" Type="http://schemas.openxmlformats.org/officeDocument/2006/relationships/image" Target="../media/image16.bin"/><Relationship Id="Reaf3a74196a844d2" Type="http://schemas.openxmlformats.org/officeDocument/2006/relationships/image" Target="../media/image1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customXml" Target="../../customXml/item74.xml"/><Relationship Id="rId1" Type="http://schemas.openxmlformats.org/officeDocument/2006/relationships/customXml" Target="../../customXml/item13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364847f50215458d" Type="http://schemas.openxmlformats.org/officeDocument/2006/relationships/image" Target="../media/image18.bin"/><Relationship Id="R72edfd730f9545d8" Type="http://schemas.openxmlformats.org/officeDocument/2006/relationships/image" Target="../media/image21.bin"/><Relationship Id="R5e92dd76eda14456" Type="http://schemas.openxmlformats.org/officeDocument/2006/relationships/image" Target="../media/image22.bin"/><Relationship Id="rId3" Type="http://schemas.openxmlformats.org/officeDocument/2006/relationships/slideLayout" Target="../slideLayouts/slideLayout11.xml"/><Relationship Id="R70182228dd404f8a" Type="http://schemas.openxmlformats.org/officeDocument/2006/relationships/image" Target="../media/image25.bin"/><Relationship Id="rId2" Type="http://schemas.openxmlformats.org/officeDocument/2006/relationships/customXml" Target="../../customXml/item132.xml"/><Relationship Id="R7b8fb30020454638" Type="http://schemas.openxmlformats.org/officeDocument/2006/relationships/image" Target="../media/image23.bin"/><Relationship Id="rId1" Type="http://schemas.openxmlformats.org/officeDocument/2006/relationships/customXml" Target="../../customXml/item109.xml"/><Relationship Id="Rf98d11902a9447ec" Type="http://schemas.openxmlformats.org/officeDocument/2006/relationships/image" Target="../media/image19.bin"/><Relationship Id="rId4" Type="http://schemas.openxmlformats.org/officeDocument/2006/relationships/audio" Target="../media/audio1.wav"/><Relationship Id="R5220611afae249f7" Type="http://schemas.openxmlformats.org/officeDocument/2006/relationships/image" Target="../media/image17.bin"/><Relationship Id="Rbd9cbe53c1bf417e" Type="http://schemas.openxmlformats.org/officeDocument/2006/relationships/image" Target="../media/image20.bin"/><Relationship Id="R5c1fe0928b764c19" Type="http://schemas.openxmlformats.org/officeDocument/2006/relationships/image" Target="../media/image24.bin"/></Relationships>
</file>

<file path=ppt/slides/_rels/slide9.xml.rels><?xml version="1.0" encoding="UTF-8" standalone="yes"?>
<Relationships xmlns="http://schemas.openxmlformats.org/package/2006/relationships"><Relationship Id="R75c7ce5a941c40b1" Type="http://schemas.openxmlformats.org/officeDocument/2006/relationships/image" Target="../media/image27.bin"/><Relationship Id="rId3" Type="http://schemas.openxmlformats.org/officeDocument/2006/relationships/tags" Target="../tags/tag9.xml"/><Relationship Id="rId2" Type="http://schemas.openxmlformats.org/officeDocument/2006/relationships/customXml" Target="../../customXml/item153.xml"/><Relationship Id="rId1" Type="http://schemas.openxmlformats.org/officeDocument/2006/relationships/customXml" Target="../../customXml/item76.xml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="" xmlns:p14="http://schemas.microsoft.com/office/powerpoint/2010/main" xmlns:a16="http://schemas.microsoft.com/office/drawing/2014/main" id="{5EDB5040-2FE2-FE76-75DB-6EC492AF8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58000"/>
            <a:ext cx="0" cy="0"/>
          </a:xfrm>
        </p:spPr>
        <p:txBody>
          <a:bodyPr/>
          <a:lstStyle/>
          <a:p>
            <a:fld id="{23AA811B-2EBD-4900-905E-5BE206449611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p14="http://schemas.microsoft.com/office/powerpoint/2010/main" xmlns:a16="http://schemas.microsoft.com/office/drawing/2014/main" id="{EE2FCDCB-A4D7-FED3-88D6-0D3CC49230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775" y="1225552"/>
            <a:ext cx="8765347" cy="24858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b="0" i="0" u="none" strike="noStrike" dirty="0" err="1"/>
              <a:t>Tuerkan</a:t>
            </a:r>
            <a:r>
              <a:rPr b="0" i="0" u="none" strike="noStrike" dirty="0"/>
              <a:t> Procurement &amp; Project Recovery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="" xmlns:p14="http://schemas.microsoft.com/office/powerpoint/2010/main" xmlns:a16="http://schemas.microsoft.com/office/drawing/2014/main" id="{164FA4AA-1E7C-9EDF-3D14-23CA5C540A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b="0" i="0" u="none" strike="noStrike"/>
              <a:t>Trusted support for better procurement, lower risk, and project recovery.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p14="http://schemas.microsoft.com/office/powerpoint/2010/main" xmlns:a16="http://schemas.microsoft.com/office/drawing/2014/main" id="{5500921B-5523-102A-8B07-95D20D7601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8775" y="5598000"/>
            <a:ext cx="909955" cy="360000"/>
          </a:xfrm>
        </p:spPr>
        <p:txBody>
          <a:bodyPr/>
          <a:lstStyle/>
          <a:p>
            <a:fld id="{28D3FBF3-E452-47CB-A1C9-69390731B4C1}" type="datetime4">
              <a:rPr lang="en-US"/>
              <a:pPr/>
              <a:t>September 28, 2026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96153" y="4837396"/>
            <a:ext cx="3667960" cy="1477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Company Logo" descr="preencoded.png">
            <a:extLst>
              <a:ext uri="{FF2B5EF4-FFF2-40B4-BE49-F238E27FC236}">
                <a16:creationId xmlns="" xmlns:a16="http://schemas.microsoft.com/office/drawing/2014/main" xmlns:p14="http://schemas.microsoft.com/office/powerpoint/2010/main" id="{F73B594F-CB4F-4902-A696-429635B7EEC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97965" y="367470"/>
            <a:ext cx="3662666" cy="4469449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="" xmlns:a16="http://schemas.microsoft.com/office/drawing/2014/main" xmlns:p14="http://schemas.microsoft.com/office/powerpoint/2010/main" val="388859569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p14="http://schemas.microsoft.com/office/powerpoint/2010/main" xmlns:a16="http://schemas.microsoft.com/office/drawing/2014/main" id="{90E0EE7C-8432-D48C-DB23-5F10CD890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p14="http://schemas.microsoft.com/office/powerpoint/2010/main" xmlns:a16="http://schemas.microsoft.com/office/drawing/2014/main" id="{39D5415A-5195-8084-F827-53B0D4AB5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b="0" i="0" u="none" strike="noStrike"/>
              <a:t>What this presentation covers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p14="http://schemas.microsoft.com/office/powerpoint/2010/main" xmlns:a16="http://schemas.microsoft.com/office/drawing/2014/main" id="{48118156-CAB6-159C-6B2E-1442ED89E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C223-AE83-4FD5-BE04-6B20A5B9BB2E}" type="datetime4">
              <a:rPr lang="en-US"/>
              <a:pPr/>
              <a:t>September 28, 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p14="http://schemas.microsoft.com/office/powerpoint/2010/main" xmlns:a16="http://schemas.microsoft.com/office/drawing/2014/main" id="{2FBF25DD-6237-5FF3-DA92-6C093FF21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="" xmlns:p14="http://schemas.microsoft.com/office/powerpoint/2010/main" xmlns:a16="http://schemas.microsoft.com/office/drawing/2014/main" id="{2DCEDFBC-FB50-AFBB-2697-C472F4186AF7}"/>
              </a:ext>
            </a:extLst>
          </p:cNvPr>
          <p:cNvSpPr txBox="1"/>
          <p:nvPr/>
        </p:nvSpPr>
        <p:spPr>
          <a:xfrm>
            <a:off x="318777" y="1650405"/>
            <a:ext cx="12146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5000" b="0" i="0" u="none" strike="noStrike" dirty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Object 1">
            <a:extLst>
              <a:ext uri="{FF2B5EF4-FFF2-40B4-BE49-F238E27FC236}">
                <a16:creationId xmlns="" xmlns:p14="http://schemas.microsoft.com/office/powerpoint/2010/main" xmlns:a16="http://schemas.microsoft.com/office/drawing/2014/main" id="{DE2615E8-4E46-9355-2C81-CA32CD43D91B}"/>
              </a:ext>
            </a:extLst>
          </p:cNvPr>
          <p:cNvSpPr/>
          <p:nvPr/>
        </p:nvSpPr>
        <p:spPr>
          <a:xfrm>
            <a:off x="386246" y="1604684"/>
            <a:ext cx="5214300" cy="45719"/>
          </a:xfrm>
          <a:custGeom>
            <a:avLst/>
            <a:gdLst/>
            <a:ahLst/>
            <a:cxnLst/>
            <a:rect l="l" t="t" r="r" b="b"/>
            <a:pathLst>
              <a:path w="9162415">
                <a:moveTo>
                  <a:pt x="0" y="0"/>
                </a:moveTo>
                <a:lnTo>
                  <a:pt x="9162024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9" name="TextBox 6">
            <a:extLst>
              <a:ext uri="{FF2B5EF4-FFF2-40B4-BE49-F238E27FC236}">
                <a16:creationId xmlns="" xmlns:p14="http://schemas.microsoft.com/office/powerpoint/2010/main" xmlns:a16="http://schemas.microsoft.com/office/drawing/2014/main" id="{235AF1EB-41B8-2E05-9DE1-67F95883FB31}"/>
              </a:ext>
            </a:extLst>
          </p:cNvPr>
          <p:cNvSpPr txBox="1"/>
          <p:nvPr/>
        </p:nvSpPr>
        <p:spPr>
          <a:xfrm>
            <a:off x="318777" y="2903271"/>
            <a:ext cx="12146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5000" b="0" i="0" u="none" strike="noStrike" dirty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Object 1">
            <a:extLst>
              <a:ext uri="{FF2B5EF4-FFF2-40B4-BE49-F238E27FC236}">
                <a16:creationId xmlns="" xmlns:p14="http://schemas.microsoft.com/office/powerpoint/2010/main" xmlns:a16="http://schemas.microsoft.com/office/drawing/2014/main" id="{81B3795F-5086-EA58-AAF0-FFC28359CB59}"/>
              </a:ext>
            </a:extLst>
          </p:cNvPr>
          <p:cNvSpPr/>
          <p:nvPr/>
        </p:nvSpPr>
        <p:spPr>
          <a:xfrm flipV="1">
            <a:off x="386246" y="2857552"/>
            <a:ext cx="5214300" cy="45719"/>
          </a:xfrm>
          <a:custGeom>
            <a:avLst/>
            <a:gdLst/>
            <a:ahLst/>
            <a:cxnLst/>
            <a:rect l="l" t="t" r="r" b="b"/>
            <a:pathLst>
              <a:path w="9162415">
                <a:moveTo>
                  <a:pt x="0" y="0"/>
                </a:moveTo>
                <a:lnTo>
                  <a:pt x="9162024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TextBox 6">
            <a:extLst>
              <a:ext uri="{FF2B5EF4-FFF2-40B4-BE49-F238E27FC236}">
                <a16:creationId xmlns="" xmlns:p14="http://schemas.microsoft.com/office/powerpoint/2010/main" xmlns:a16="http://schemas.microsoft.com/office/drawing/2014/main" id="{5CCFA707-6E23-E2D4-5596-B72E76E28152}"/>
              </a:ext>
            </a:extLst>
          </p:cNvPr>
          <p:cNvSpPr txBox="1"/>
          <p:nvPr/>
        </p:nvSpPr>
        <p:spPr>
          <a:xfrm>
            <a:off x="318777" y="4156137"/>
            <a:ext cx="12146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5000" b="0" i="0" u="none" strike="noStrike" dirty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Object 1">
            <a:extLst>
              <a:ext uri="{FF2B5EF4-FFF2-40B4-BE49-F238E27FC236}">
                <a16:creationId xmlns="" xmlns:p14="http://schemas.microsoft.com/office/powerpoint/2010/main" xmlns:a16="http://schemas.microsoft.com/office/drawing/2014/main" id="{671EDB3B-46AB-896B-2D10-FBE7D614D1B1}"/>
              </a:ext>
            </a:extLst>
          </p:cNvPr>
          <p:cNvSpPr/>
          <p:nvPr/>
        </p:nvSpPr>
        <p:spPr>
          <a:xfrm flipV="1">
            <a:off x="386246" y="4110418"/>
            <a:ext cx="5214300" cy="45719"/>
          </a:xfrm>
          <a:custGeom>
            <a:avLst/>
            <a:gdLst/>
            <a:ahLst/>
            <a:cxnLst/>
            <a:rect l="l" t="t" r="r" b="b"/>
            <a:pathLst>
              <a:path w="9162415">
                <a:moveTo>
                  <a:pt x="0" y="0"/>
                </a:moveTo>
                <a:lnTo>
                  <a:pt x="9162024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5" name="TextBox 6">
            <a:extLst>
              <a:ext uri="{FF2B5EF4-FFF2-40B4-BE49-F238E27FC236}">
                <a16:creationId xmlns="" xmlns:p14="http://schemas.microsoft.com/office/powerpoint/2010/main" xmlns:a16="http://schemas.microsoft.com/office/drawing/2014/main" id="{FC05A676-125B-6C75-8D36-F7E4F7D06778}"/>
              </a:ext>
            </a:extLst>
          </p:cNvPr>
          <p:cNvSpPr txBox="1"/>
          <p:nvPr/>
        </p:nvSpPr>
        <p:spPr>
          <a:xfrm>
            <a:off x="6491104" y="1650405"/>
            <a:ext cx="12146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5000" b="0" i="0" u="none" strike="noStrike" dirty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6" name="Object 1">
            <a:extLst>
              <a:ext uri="{FF2B5EF4-FFF2-40B4-BE49-F238E27FC236}">
                <a16:creationId xmlns="" xmlns:p14="http://schemas.microsoft.com/office/powerpoint/2010/main" xmlns:a16="http://schemas.microsoft.com/office/drawing/2014/main" id="{FA2D928D-FF36-2B10-E931-81DBD6C3019C}"/>
              </a:ext>
            </a:extLst>
          </p:cNvPr>
          <p:cNvSpPr/>
          <p:nvPr/>
        </p:nvSpPr>
        <p:spPr>
          <a:xfrm>
            <a:off x="6558573" y="1604684"/>
            <a:ext cx="5214300" cy="45719"/>
          </a:xfrm>
          <a:custGeom>
            <a:avLst/>
            <a:gdLst/>
            <a:ahLst/>
            <a:cxnLst/>
            <a:rect l="l" t="t" r="r" b="b"/>
            <a:pathLst>
              <a:path w="9162415">
                <a:moveTo>
                  <a:pt x="0" y="0"/>
                </a:moveTo>
                <a:lnTo>
                  <a:pt x="9162024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7" name="TextBox 6">
            <a:extLst>
              <a:ext uri="{FF2B5EF4-FFF2-40B4-BE49-F238E27FC236}">
                <a16:creationId xmlns="" xmlns:p14="http://schemas.microsoft.com/office/powerpoint/2010/main" xmlns:a16="http://schemas.microsoft.com/office/drawing/2014/main" id="{1A01A770-83E9-A9A6-08C0-03C793DF4987}"/>
              </a:ext>
            </a:extLst>
          </p:cNvPr>
          <p:cNvSpPr txBox="1"/>
          <p:nvPr/>
        </p:nvSpPr>
        <p:spPr>
          <a:xfrm>
            <a:off x="6491104" y="2903271"/>
            <a:ext cx="12146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5000" b="0" i="0" u="none" strike="noStrike" dirty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Object 1">
            <a:extLst>
              <a:ext uri="{FF2B5EF4-FFF2-40B4-BE49-F238E27FC236}">
                <a16:creationId xmlns="" xmlns:p14="http://schemas.microsoft.com/office/powerpoint/2010/main" xmlns:a16="http://schemas.microsoft.com/office/drawing/2014/main" id="{12671AAC-A086-3DDF-D864-AC4A9A4DF968}"/>
              </a:ext>
            </a:extLst>
          </p:cNvPr>
          <p:cNvSpPr/>
          <p:nvPr/>
        </p:nvSpPr>
        <p:spPr>
          <a:xfrm flipV="1">
            <a:off x="6558573" y="2857552"/>
            <a:ext cx="5214300" cy="45719"/>
          </a:xfrm>
          <a:custGeom>
            <a:avLst/>
            <a:gdLst/>
            <a:ahLst/>
            <a:cxnLst/>
            <a:rect l="l" t="t" r="r" b="b"/>
            <a:pathLst>
              <a:path w="9162415">
                <a:moveTo>
                  <a:pt x="0" y="0"/>
                </a:moveTo>
                <a:lnTo>
                  <a:pt x="9162024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9" name="TextBox 6">
            <a:extLst>
              <a:ext uri="{FF2B5EF4-FFF2-40B4-BE49-F238E27FC236}">
                <a16:creationId xmlns="" xmlns:p14="http://schemas.microsoft.com/office/powerpoint/2010/main" xmlns:a16="http://schemas.microsoft.com/office/drawing/2014/main" id="{59143149-F9CB-8B37-0BDE-5960E2665F4A}"/>
              </a:ext>
            </a:extLst>
          </p:cNvPr>
          <p:cNvSpPr txBox="1"/>
          <p:nvPr/>
        </p:nvSpPr>
        <p:spPr>
          <a:xfrm>
            <a:off x="6491104" y="4156137"/>
            <a:ext cx="12146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5000" b="0" i="0" u="none" strike="noStrike" dirty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Object 1">
            <a:extLst>
              <a:ext uri="{FF2B5EF4-FFF2-40B4-BE49-F238E27FC236}">
                <a16:creationId xmlns="" xmlns:p14="http://schemas.microsoft.com/office/powerpoint/2010/main" xmlns:a16="http://schemas.microsoft.com/office/drawing/2014/main" id="{7384B51D-9E08-55EC-4B28-D241225B75D1}"/>
              </a:ext>
            </a:extLst>
          </p:cNvPr>
          <p:cNvSpPr/>
          <p:nvPr/>
        </p:nvSpPr>
        <p:spPr>
          <a:xfrm flipV="1">
            <a:off x="6558573" y="4110418"/>
            <a:ext cx="5214300" cy="45719"/>
          </a:xfrm>
          <a:custGeom>
            <a:avLst/>
            <a:gdLst/>
            <a:ahLst/>
            <a:cxnLst/>
            <a:rect l="l" t="t" r="r" b="b"/>
            <a:pathLst>
              <a:path w="9162415">
                <a:moveTo>
                  <a:pt x="0" y="0"/>
                </a:moveTo>
                <a:lnTo>
                  <a:pt x="9162024" y="0"/>
                </a:lnTo>
              </a:path>
            </a:pathLst>
          </a:custGeom>
          <a:ln w="9525">
            <a:solidFill>
              <a:schemeClr val="tx1"/>
            </a:solidFill>
          </a:ln>
        </p:spPr>
        <p:txBody>
          <a:bodyPr wrap="square" lIns="0" tIns="0" rIns="0" bIns="0"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3" name="Agenda Point 1">
            <a:extLst>
              <a:ext uri="{FF2B5EF4-FFF2-40B4-BE49-F238E27FC236}">
                <a16:creationId xmlns="" xmlns:p14="http://schemas.microsoft.com/office/powerpoint/2010/main" xmlns:a16="http://schemas.microsoft.com/office/drawing/2014/main" id="{1771C724-3870-C0BD-F40E-078710930019}"/>
              </a:ext>
            </a:extLst>
          </p:cNvPr>
          <p:cNvSpPr txBox="1">
            <a:spLocks/>
          </p:cNvSpPr>
          <p:nvPr/>
        </p:nvSpPr>
        <p:spPr>
          <a:xfrm>
            <a:off x="1845335" y="1849356"/>
            <a:ext cx="3755613" cy="92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 dirty="0"/>
              <a:t>Company overview</a:t>
            </a:r>
          </a:p>
        </p:txBody>
      </p:sp>
      <p:sp>
        <p:nvSpPr>
          <p:cNvPr id="24" name="Agenda Point 2">
            <a:extLst>
              <a:ext uri="{FF2B5EF4-FFF2-40B4-BE49-F238E27FC236}">
                <a16:creationId xmlns="" xmlns:p14="http://schemas.microsoft.com/office/powerpoint/2010/main" xmlns:a16="http://schemas.microsoft.com/office/drawing/2014/main" id="{156EFE29-B1A8-CF90-9F09-BDD9359510D9}"/>
              </a:ext>
            </a:extLst>
          </p:cNvPr>
          <p:cNvSpPr txBox="1">
            <a:spLocks/>
          </p:cNvSpPr>
          <p:nvPr/>
        </p:nvSpPr>
        <p:spPr>
          <a:xfrm>
            <a:off x="1845334" y="3095010"/>
            <a:ext cx="3755211" cy="928800"/>
          </a:xfrm>
          <a:prstGeom prst="rect">
            <a:avLst/>
          </a:prstGeom>
        </p:spPr>
        <p:txBody>
          <a:bodyPr lIns="9000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 dirty="0"/>
              <a:t>Services offered</a:t>
            </a:r>
          </a:p>
        </p:txBody>
      </p:sp>
      <p:sp>
        <p:nvSpPr>
          <p:cNvPr id="25" name="Agenda Point 3">
            <a:extLst>
              <a:ext uri="{FF2B5EF4-FFF2-40B4-BE49-F238E27FC236}">
                <a16:creationId xmlns="" xmlns:p14="http://schemas.microsoft.com/office/powerpoint/2010/main" xmlns:a16="http://schemas.microsoft.com/office/drawing/2014/main" id="{897114AF-857D-31DD-71EB-4A933CB54E39}"/>
              </a:ext>
            </a:extLst>
          </p:cNvPr>
          <p:cNvSpPr txBox="1">
            <a:spLocks/>
          </p:cNvSpPr>
          <p:nvPr/>
        </p:nvSpPr>
        <p:spPr>
          <a:xfrm>
            <a:off x="1845335" y="4345132"/>
            <a:ext cx="3755210" cy="92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 dirty="0"/>
              <a:t>Construction and engineering experience</a:t>
            </a:r>
          </a:p>
        </p:txBody>
      </p:sp>
      <p:sp>
        <p:nvSpPr>
          <p:cNvPr id="27" name="Agenda Point 5">
            <a:extLst>
              <a:ext uri="{FF2B5EF4-FFF2-40B4-BE49-F238E27FC236}">
                <a16:creationId xmlns="" xmlns:p14="http://schemas.microsoft.com/office/powerpoint/2010/main" xmlns:a16="http://schemas.microsoft.com/office/drawing/2014/main" id="{CE1B7832-DE6C-9C51-34ED-62FEA72E3054}"/>
              </a:ext>
            </a:extLst>
          </p:cNvPr>
          <p:cNvSpPr txBox="1">
            <a:spLocks/>
          </p:cNvSpPr>
          <p:nvPr/>
        </p:nvSpPr>
        <p:spPr>
          <a:xfrm>
            <a:off x="8017663" y="3105470"/>
            <a:ext cx="3755210" cy="92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 dirty="0"/>
              <a:t>Why clients choose us</a:t>
            </a:r>
          </a:p>
        </p:txBody>
      </p:sp>
      <p:sp>
        <p:nvSpPr>
          <p:cNvPr id="28" name="Agenda Point 6">
            <a:extLst>
              <a:ext uri="{FF2B5EF4-FFF2-40B4-BE49-F238E27FC236}">
                <a16:creationId xmlns="" xmlns:p14="http://schemas.microsoft.com/office/powerpoint/2010/main" xmlns:a16="http://schemas.microsoft.com/office/drawing/2014/main" id="{A3A5C0D5-212E-0684-3C7F-7367C27DC78C}"/>
              </a:ext>
            </a:extLst>
          </p:cNvPr>
          <p:cNvSpPr txBox="1">
            <a:spLocks/>
          </p:cNvSpPr>
          <p:nvPr/>
        </p:nvSpPr>
        <p:spPr>
          <a:xfrm>
            <a:off x="8007910" y="4351124"/>
            <a:ext cx="3778029" cy="928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 dirty="0"/>
              <a:t>Next steps</a:t>
            </a:r>
          </a:p>
        </p:txBody>
      </p:sp>
      <p:sp>
        <p:nvSpPr>
          <p:cNvPr id="30" name="Agenda Point 4">
            <a:extLst>
              <a:ext uri="{FF2B5EF4-FFF2-40B4-BE49-F238E27FC236}">
                <a16:creationId xmlns="" xmlns:p14="http://schemas.microsoft.com/office/powerpoint/2010/main" xmlns:a16="http://schemas.microsoft.com/office/drawing/2014/main" id="{5D61F623-8C8A-B035-9FA9-7AE2D333E773}"/>
              </a:ext>
            </a:extLst>
          </p:cNvPr>
          <p:cNvSpPr txBox="1">
            <a:spLocks/>
          </p:cNvSpPr>
          <p:nvPr/>
        </p:nvSpPr>
        <p:spPr>
          <a:xfrm>
            <a:off x="8017663" y="1849356"/>
            <a:ext cx="3755212" cy="9188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 dirty="0"/>
              <a:t>Case results and outcome examples</a:t>
            </a:r>
          </a:p>
        </p:txBody>
      </p:sp>
    </p:spTree>
    <p:custDataLst>
      <p:custData r:id="rId1"/>
      <p:custData r:id="rId2"/>
    </p:custDataLst>
    <p:extLst>
      <p:ext uri="{BB962C8B-B14F-4D97-AF65-F5344CB8AC3E}">
        <p14:creationId xmlns="" xmlns:a16="http://schemas.microsoft.com/office/drawing/2014/main" xmlns:p14="http://schemas.microsoft.com/office/powerpoint/2010/main" val="140285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Decorative">
            <a:extLst>
              <a:ext uri="{FF2B5EF4-FFF2-40B4-BE49-F238E27FC236}">
                <a16:creationId xmlns="" xmlns:p14="http://schemas.microsoft.com/office/powerpoint/2010/main" xmlns:a16="http://schemas.microsoft.com/office/drawing/2014/main" id="{AB035CD0-3507-3341-8672-C2EED46571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91584" y="0"/>
            <a:ext cx="7900416" cy="6858000"/>
          </a:xfrm>
          <a:prstGeom prst="rect">
            <a:avLst/>
          </a:prstGeom>
          <a:solidFill>
            <a:schemeClr val="tx2"/>
          </a:solidFill>
          <a:ln w="12700">
            <a:noFill/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2" name="Decorative">
            <a:extLst>
              <a:ext uri="{FF2B5EF4-FFF2-40B4-BE49-F238E27FC236}">
                <a16:creationId xmlns="" xmlns:p14="http://schemas.microsoft.com/office/powerpoint/2010/main" xmlns:a16="http://schemas.microsoft.com/office/drawing/2014/main" id="{7EDAA325-E380-4397-A737-4136C18356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4267200" cy="6858000"/>
          </a:xfrm>
          <a:prstGeom prst="rect">
            <a:avLst/>
          </a:prstGeom>
          <a:solidFill>
            <a:schemeClr val="tx2"/>
          </a:solidFill>
          <a:ln w="12700">
            <a:noFill/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3" name="Decorative">
            <a:extLst>
              <a:ext uri="{FF2B5EF4-FFF2-40B4-BE49-F238E27FC236}">
                <a16:creationId xmlns="" xmlns:p14="http://schemas.microsoft.com/office/powerpoint/2010/main" xmlns:a16="http://schemas.microsoft.com/office/drawing/2014/main" id="{74FB037C-A72A-4521-97C5-51BD03C8F6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67200" y="0"/>
            <a:ext cx="48768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 w="12700">
            <a:noFill/>
            <a:prstDash val="solid"/>
          </a:ln>
        </p:spPr>
        <p:txBody>
          <a:bodyPr/>
          <a:lstStyle/>
          <a:p>
            <a:endParaRPr lang="en-US" sz="2400" dirty="0"/>
          </a:p>
        </p:txBody>
      </p:sp>
      <p:pic>
        <p:nvPicPr>
          <p:cNvPr id="4" name="Company Logo" descr="preencoded.png">
            <a:extLst>
              <a:ext uri="{FF2B5EF4-FFF2-40B4-BE49-F238E27FC236}">
                <a16:creationId xmlns="" xmlns:a16="http://schemas.microsoft.com/office/drawing/2014/main" xmlns:p14="http://schemas.microsoft.com/office/powerpoint/2010/main" id="{F73B594F-CB4F-4902-A696-429635B7EEC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6393" y="119641"/>
            <a:ext cx="2927332" cy="3572141"/>
          </a:xfrm>
          <a:prstGeom prst="rect">
            <a:avLst/>
          </a:prstGeom>
        </p:spPr>
      </p:pic>
      <p:sp>
        <p:nvSpPr>
          <p:cNvPr id="5" name="Company Name">
            <a:extLst>
              <a:ext uri="{FF2B5EF4-FFF2-40B4-BE49-F238E27FC236}">
                <a16:creationId xmlns="" xmlns:p14="http://schemas.microsoft.com/office/powerpoint/2010/main" xmlns:a16="http://schemas.microsoft.com/office/drawing/2014/main" id="{210EE328-2EE3-4D62-8E4D-498D5B574DDF}"/>
              </a:ext>
            </a:extLst>
          </p:cNvPr>
          <p:cNvSpPr>
            <a:spLocks/>
          </p:cNvSpPr>
          <p:nvPr/>
        </p:nvSpPr>
        <p:spPr>
          <a:xfrm>
            <a:off x="466031" y="5233444"/>
            <a:ext cx="377952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buNone/>
            </a:pPr>
            <a:endParaRPr lang="en-US" sz="2933" b="1" i="0" u="none" strike="noStrike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6" name="Company Short Description">
            <a:extLst>
              <a:ext uri="{FF2B5EF4-FFF2-40B4-BE49-F238E27FC236}">
                <a16:creationId xmlns="" xmlns:p14="http://schemas.microsoft.com/office/powerpoint/2010/main" xmlns:a16="http://schemas.microsoft.com/office/drawing/2014/main" id="{C96326A0-EFB3-421C-885D-7155712B1109}"/>
              </a:ext>
            </a:extLst>
          </p:cNvPr>
          <p:cNvSpPr>
            <a:spLocks/>
          </p:cNvSpPr>
          <p:nvPr/>
        </p:nvSpPr>
        <p:spPr>
          <a:xfrm>
            <a:off x="201111" y="3715027"/>
            <a:ext cx="3779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333" b="0" i="1" u="none" strike="noStrike" dirty="0">
                <a:solidFill>
                  <a:schemeClr val="bg1">
                    <a:lumMod val="75000"/>
                  </a:schemeClr>
                </a:solidFill>
              </a:rPr>
              <a:t>Senior consulting partner for procurement improvement and project recovery support across construction and engineering clients.</a:t>
            </a:r>
          </a:p>
        </p:txBody>
      </p:sp>
      <p:sp>
        <p:nvSpPr>
          <p:cNvPr id="7" name="Company Year Founded">
            <a:extLst>
              <a:ext uri="{FF2B5EF4-FFF2-40B4-BE49-F238E27FC236}">
                <a16:creationId xmlns="" xmlns:p14="http://schemas.microsoft.com/office/powerpoint/2010/main" xmlns:a16="http://schemas.microsoft.com/office/drawing/2014/main" id="{916BB77C-659C-42F2-9F58-411C361EF09A}"/>
              </a:ext>
            </a:extLst>
          </p:cNvPr>
          <p:cNvSpPr>
            <a:spLocks/>
          </p:cNvSpPr>
          <p:nvPr/>
        </p:nvSpPr>
        <p:spPr>
          <a:xfrm>
            <a:off x="201111" y="4318361"/>
            <a:ext cx="377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None/>
            </a:pPr>
            <a:r>
              <a:rPr lang="en-US" sz="1267" b="0" i="0" u="none" strike="noStrike" dirty="0">
                <a:solidFill>
                  <a:schemeClr val="bg1"/>
                </a:solidFill>
              </a:rPr>
              <a:t>Construction and engineering focus</a:t>
            </a:r>
          </a:p>
        </p:txBody>
      </p:sp>
      <p:sp>
        <p:nvSpPr>
          <p:cNvPr id="8" name="Company Headquarters">
            <a:extLst>
              <a:ext uri="{FF2B5EF4-FFF2-40B4-BE49-F238E27FC236}">
                <a16:creationId xmlns="" xmlns:p14="http://schemas.microsoft.com/office/powerpoint/2010/main" xmlns:a16="http://schemas.microsoft.com/office/drawing/2014/main" id="{2D3D89A9-68C3-473A-BED1-2F9F4C0F18DD}"/>
              </a:ext>
            </a:extLst>
          </p:cNvPr>
          <p:cNvSpPr>
            <a:spLocks/>
          </p:cNvSpPr>
          <p:nvPr/>
        </p:nvSpPr>
        <p:spPr>
          <a:xfrm>
            <a:off x="226748" y="4792710"/>
            <a:ext cx="377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None/>
            </a:pPr>
            <a:r>
              <a:rPr lang="en-US" sz="1267" b="0" i="0" u="none" strike="noStrike" dirty="0">
                <a:solidFill>
                  <a:schemeClr val="bg1"/>
                </a:solidFill>
              </a:rPr>
              <a:t>Procurement consulting support</a:t>
            </a:r>
          </a:p>
        </p:txBody>
      </p:sp>
      <p:sp>
        <p:nvSpPr>
          <p:cNvPr id="9" name="Company's CEO">
            <a:extLst>
              <a:ext uri="{FF2B5EF4-FFF2-40B4-BE49-F238E27FC236}">
                <a16:creationId xmlns="" xmlns:p14="http://schemas.microsoft.com/office/powerpoint/2010/main" xmlns:a16="http://schemas.microsoft.com/office/drawing/2014/main" id="{D4261D81-C834-4B9B-A5A6-D874AC17183F}"/>
              </a:ext>
            </a:extLst>
          </p:cNvPr>
          <p:cNvSpPr>
            <a:spLocks/>
          </p:cNvSpPr>
          <p:nvPr/>
        </p:nvSpPr>
        <p:spPr>
          <a:xfrm>
            <a:off x="252386" y="5343970"/>
            <a:ext cx="377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None/>
            </a:pPr>
            <a:r>
              <a:rPr lang="en-US" sz="1267" b="0" i="0" u="none" strike="noStrike" dirty="0">
                <a:solidFill>
                  <a:schemeClr val="bg1"/>
                </a:solidFill>
              </a:rPr>
              <a:t>Project recovery consulting support</a:t>
            </a:r>
          </a:p>
        </p:txBody>
      </p:sp>
      <p:sp>
        <p:nvSpPr>
          <p:cNvPr id="10" name="Company's Chairman">
            <a:extLst>
              <a:ext uri="{FF2B5EF4-FFF2-40B4-BE49-F238E27FC236}">
                <a16:creationId xmlns="" xmlns:p14="http://schemas.microsoft.com/office/powerpoint/2010/main" xmlns:a16="http://schemas.microsoft.com/office/drawing/2014/main" id="{7C5DCB7B-A9E1-4D5A-B89C-7C506102FE4C}"/>
              </a:ext>
            </a:extLst>
          </p:cNvPr>
          <p:cNvSpPr>
            <a:spLocks/>
          </p:cNvSpPr>
          <p:nvPr/>
        </p:nvSpPr>
        <p:spPr>
          <a:xfrm>
            <a:off x="218203" y="5835411"/>
            <a:ext cx="377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None/>
            </a:pPr>
            <a:r>
              <a:rPr lang="en-US" sz="1267" b="0" i="0" u="none" strike="noStrike" dirty="0">
                <a:solidFill>
                  <a:schemeClr val="bg1"/>
                </a:solidFill>
              </a:rPr>
              <a:t>Tailored senior-level client support</a:t>
            </a:r>
          </a:p>
        </p:txBody>
      </p:sp>
      <p:sp>
        <p:nvSpPr>
          <p:cNvPr id="11" name="Company Employee Count">
            <a:extLst>
              <a:ext uri="{FF2B5EF4-FFF2-40B4-BE49-F238E27FC236}">
                <a16:creationId xmlns="" xmlns:p14="http://schemas.microsoft.com/office/powerpoint/2010/main" xmlns:a16="http://schemas.microsoft.com/office/drawing/2014/main" id="{7FB9A11A-D463-47D5-81BF-5A9E39859F4A}"/>
              </a:ext>
            </a:extLst>
          </p:cNvPr>
          <p:cNvSpPr>
            <a:spLocks/>
          </p:cNvSpPr>
          <p:nvPr/>
        </p:nvSpPr>
        <p:spPr>
          <a:xfrm>
            <a:off x="243840" y="5096256"/>
            <a:ext cx="377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/>
          </a:p>
        </p:txBody>
      </p:sp>
      <p:sp>
        <p:nvSpPr>
          <p:cNvPr id="12" name="Company Number of countries">
            <a:extLst>
              <a:ext uri="{FF2B5EF4-FFF2-40B4-BE49-F238E27FC236}">
                <a16:creationId xmlns="" xmlns:p14="http://schemas.microsoft.com/office/powerpoint/2010/main" xmlns:a16="http://schemas.microsoft.com/office/drawing/2014/main" id="{9346A688-DC93-4117-AAD3-32B8153A1410}"/>
              </a:ext>
            </a:extLst>
          </p:cNvPr>
          <p:cNvSpPr>
            <a:spLocks/>
          </p:cNvSpPr>
          <p:nvPr/>
        </p:nvSpPr>
        <p:spPr>
          <a:xfrm>
            <a:off x="243840" y="5510784"/>
            <a:ext cx="377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/>
          </a:p>
        </p:txBody>
      </p:sp>
      <p:sp>
        <p:nvSpPr>
          <p:cNvPr id="13" name="Company Key Fact 1">
            <a:extLst>
              <a:ext uri="{FF2B5EF4-FFF2-40B4-BE49-F238E27FC236}">
                <a16:creationId xmlns="" xmlns:p14="http://schemas.microsoft.com/office/powerpoint/2010/main" xmlns:a16="http://schemas.microsoft.com/office/drawing/2014/main" id="{BAD2A195-0D81-4934-A2D2-B0C15653B675}"/>
              </a:ext>
            </a:extLst>
          </p:cNvPr>
          <p:cNvSpPr>
            <a:spLocks/>
          </p:cNvSpPr>
          <p:nvPr/>
        </p:nvSpPr>
        <p:spPr>
          <a:xfrm>
            <a:off x="243840" y="5925312"/>
            <a:ext cx="377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/>
          </a:p>
        </p:txBody>
      </p:sp>
      <p:sp>
        <p:nvSpPr>
          <p:cNvPr id="14" name="Company Key Fact 2">
            <a:extLst>
              <a:ext uri="{FF2B5EF4-FFF2-40B4-BE49-F238E27FC236}">
                <a16:creationId xmlns="" xmlns:p14="http://schemas.microsoft.com/office/powerpoint/2010/main" xmlns:a16="http://schemas.microsoft.com/office/drawing/2014/main" id="{BADD4872-5635-4785-A60B-8ED5E3D9AB5E}"/>
              </a:ext>
            </a:extLst>
          </p:cNvPr>
          <p:cNvSpPr>
            <a:spLocks/>
          </p:cNvSpPr>
          <p:nvPr/>
        </p:nvSpPr>
        <p:spPr>
          <a:xfrm>
            <a:off x="243840" y="6339840"/>
            <a:ext cx="377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/>
          </a:p>
        </p:txBody>
      </p:sp>
      <p:sp>
        <p:nvSpPr>
          <p:cNvPr id="15" name="Header: Company Profile">
            <a:extLst>
              <a:ext uri="{FF2B5EF4-FFF2-40B4-BE49-F238E27FC236}">
                <a16:creationId xmlns="" xmlns:p14="http://schemas.microsoft.com/office/powerpoint/2010/main" xmlns:a16="http://schemas.microsoft.com/office/drawing/2014/main" id="{444D0F59-0F4A-4D8D-BFFB-E475A55550B3}"/>
              </a:ext>
            </a:extLst>
          </p:cNvPr>
          <p:cNvSpPr/>
          <p:nvPr/>
        </p:nvSpPr>
        <p:spPr>
          <a:xfrm>
            <a:off x="4632960" y="304800"/>
            <a:ext cx="707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None/>
            </a:pPr>
            <a:r>
              <a:rPr lang="en-US" sz="1200" b="1" i="0" u="none" strike="noStrike" kern="0" spc="4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Company profile</a:t>
            </a:r>
          </a:p>
        </p:txBody>
      </p:sp>
      <p:sp>
        <p:nvSpPr>
          <p:cNvPr id="16" name="Company Strategy Tagline Summary">
            <a:extLst>
              <a:ext uri="{FF2B5EF4-FFF2-40B4-BE49-F238E27FC236}">
                <a16:creationId xmlns="" xmlns:p14="http://schemas.microsoft.com/office/powerpoint/2010/main" xmlns:a16="http://schemas.microsoft.com/office/drawing/2014/main" id="{188904A4-F0BC-41B8-8F20-8ED597633D1B}"/>
              </a:ext>
            </a:extLst>
          </p:cNvPr>
          <p:cNvSpPr/>
          <p:nvPr/>
        </p:nvSpPr>
        <p:spPr>
          <a:xfrm>
            <a:off x="4632960" y="792480"/>
            <a:ext cx="707136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None/>
            </a:pPr>
            <a:r>
              <a:rPr lang="en-US" sz="1867" b="1" i="0" u="none" strike="noStrike" dirty="0">
                <a:solidFill>
                  <a:schemeClr val="bg1"/>
                </a:solidFill>
              </a:rPr>
              <a:t>A focused partner for procurement and project recovery</a:t>
            </a:r>
          </a:p>
        </p:txBody>
      </p:sp>
      <p:grpSp>
        <p:nvGrpSpPr>
          <p:cNvPr id="37" name="Decorative">
            <a:extLst>
              <a:ext uri="{FF2B5EF4-FFF2-40B4-BE49-F238E27FC236}">
                <a16:creationId xmlns="" xmlns:p14="http://schemas.microsoft.com/office/powerpoint/2010/main" xmlns:a16="http://schemas.microsoft.com/office/drawing/2014/main" id="{796D07C7-DB3D-1506-CD3F-A0F61E792CE4}"/>
              </a:ext>
            </a:extLst>
          </p:cNvPr>
          <p:cNvGrpSpPr/>
          <p:nvPr/>
        </p:nvGrpSpPr>
        <p:grpSpPr>
          <a:xfrm>
            <a:off x="4632960" y="1402080"/>
            <a:ext cx="7071360" cy="1524000"/>
            <a:chOff x="4632960" y="1402080"/>
            <a:chExt cx="7071360" cy="1524000"/>
          </a:xfrm>
        </p:grpSpPr>
        <p:sp>
          <p:nvSpPr>
            <p:cNvPr id="17" name="Shape 14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F93CEC9A-3EA7-4714-8993-EA40F78DA00B}"/>
                </a:ext>
              </a:extLst>
            </p:cNvPr>
            <p:cNvSpPr/>
            <p:nvPr/>
          </p:nvSpPr>
          <p:spPr>
            <a:xfrm>
              <a:off x="4632960" y="1402080"/>
              <a:ext cx="7071360" cy="152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2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en-US" sz="2400" dirty="0"/>
            </a:p>
          </p:txBody>
        </p:sp>
        <p:sp>
          <p:nvSpPr>
            <p:cNvPr id="18" name="Shape 1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2BF07CEE-0307-4390-8406-B297BEBCAAB6}"/>
                </a:ext>
              </a:extLst>
            </p:cNvPr>
            <p:cNvSpPr/>
            <p:nvPr/>
          </p:nvSpPr>
          <p:spPr>
            <a:xfrm>
              <a:off x="4632960" y="1402080"/>
              <a:ext cx="85344" cy="1524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 sz="2400" dirty="0"/>
            </a:p>
          </p:txBody>
        </p:sp>
      </p:grpSp>
      <p:sp>
        <p:nvSpPr>
          <p:cNvPr id="19" name="Stragegy 1: Name">
            <a:extLst>
              <a:ext uri="{FF2B5EF4-FFF2-40B4-BE49-F238E27FC236}">
                <a16:creationId xmlns="" xmlns:p14="http://schemas.microsoft.com/office/powerpoint/2010/main" xmlns:a16="http://schemas.microsoft.com/office/drawing/2014/main" id="{D764E75A-3C67-409A-BB6D-7D5A1FC27741}"/>
              </a:ext>
            </a:extLst>
          </p:cNvPr>
          <p:cNvSpPr>
            <a:spLocks/>
          </p:cNvSpPr>
          <p:nvPr/>
        </p:nvSpPr>
        <p:spPr>
          <a:xfrm>
            <a:off x="4876800" y="1524000"/>
            <a:ext cx="6644640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None/>
            </a:pPr>
            <a:r>
              <a:rPr lang="en-US" sz="1867" b="1" i="0" u="none" strike="noStrike" dirty="0">
                <a:solidFill>
                  <a:schemeClr val="bg2">
                    <a:lumMod val="90000"/>
                  </a:schemeClr>
                </a:solidFill>
              </a:rPr>
              <a:t>Procurement consulting</a:t>
            </a:r>
          </a:p>
        </p:txBody>
      </p:sp>
      <p:sp>
        <p:nvSpPr>
          <p:cNvPr id="20" name="Stragegy 1: Description">
            <a:extLst>
              <a:ext uri="{FF2B5EF4-FFF2-40B4-BE49-F238E27FC236}">
                <a16:creationId xmlns="" xmlns:p14="http://schemas.microsoft.com/office/powerpoint/2010/main" xmlns:a16="http://schemas.microsoft.com/office/drawing/2014/main" id="{81B9A153-8EE4-4FE0-9E7A-66F3BAB8B973}"/>
              </a:ext>
            </a:extLst>
          </p:cNvPr>
          <p:cNvSpPr>
            <a:spLocks/>
          </p:cNvSpPr>
          <p:nvPr/>
        </p:nvSpPr>
        <p:spPr>
          <a:xfrm>
            <a:off x="4876800" y="1865376"/>
            <a:ext cx="664464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None/>
            </a:pPr>
            <a:r>
              <a:rPr lang="en-US" sz="1267" b="1" i="0" u="none" strike="noStrike" dirty="0">
                <a:solidFill>
                  <a:schemeClr val="bg1"/>
                </a:solidFill>
              </a:rPr>
              <a:t>Improve sourcing, supplier decisions, and commercial discipline</a:t>
            </a:r>
          </a:p>
        </p:txBody>
      </p:sp>
      <p:sp>
        <p:nvSpPr>
          <p:cNvPr id="21" name="Text 18">
            <a:extLst>
              <a:ext uri="{FF2B5EF4-FFF2-40B4-BE49-F238E27FC236}">
                <a16:creationId xmlns="" xmlns:p14="http://schemas.microsoft.com/office/powerpoint/2010/main" xmlns:a16="http://schemas.microsoft.com/office/drawing/2014/main" id="{F1AB7BD7-80B5-4832-88A0-8DE58C365581}"/>
              </a:ext>
            </a:extLst>
          </p:cNvPr>
          <p:cNvSpPr>
            <a:spLocks/>
          </p:cNvSpPr>
          <p:nvPr/>
        </p:nvSpPr>
        <p:spPr>
          <a:xfrm>
            <a:off x="4876800" y="2194560"/>
            <a:ext cx="6644640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None/>
            </a:pPr>
            <a:r>
              <a:rPr lang="en-US" sz="1200" b="0" i="0" u="none" strike="noStrike" dirty="0">
                <a:solidFill>
                  <a:schemeClr val="bg1"/>
                </a:solidFill>
              </a:rPr>
              <a:t>We help clients strengthen procurement performance through practical support on packages, negotiations, and cost control.</a:t>
            </a:r>
          </a:p>
        </p:txBody>
      </p:sp>
      <p:grpSp>
        <p:nvGrpSpPr>
          <p:cNvPr id="38" name="Decorative">
            <a:extLst>
              <a:ext uri="{FF2B5EF4-FFF2-40B4-BE49-F238E27FC236}">
                <a16:creationId xmlns="" xmlns:p14="http://schemas.microsoft.com/office/powerpoint/2010/main" xmlns:a16="http://schemas.microsoft.com/office/drawing/2014/main" id="{82391E85-4C70-74AD-3176-6CC45D55FCE9}"/>
              </a:ext>
            </a:extLst>
          </p:cNvPr>
          <p:cNvGrpSpPr/>
          <p:nvPr/>
        </p:nvGrpSpPr>
        <p:grpSpPr>
          <a:xfrm>
            <a:off x="4632960" y="3084576"/>
            <a:ext cx="7071360" cy="1524000"/>
            <a:chOff x="4632960" y="3084576"/>
            <a:chExt cx="7071360" cy="1524000"/>
          </a:xfrm>
        </p:grpSpPr>
        <p:sp>
          <p:nvSpPr>
            <p:cNvPr id="22" name="Shape 1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3C1621A2-F978-4AE6-B7D3-D08577AFFEC0}"/>
                </a:ext>
              </a:extLst>
            </p:cNvPr>
            <p:cNvSpPr/>
            <p:nvPr/>
          </p:nvSpPr>
          <p:spPr>
            <a:xfrm>
              <a:off x="4632960" y="3084576"/>
              <a:ext cx="7071360" cy="152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2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en-US" sz="2400" dirty="0"/>
            </a:p>
          </p:txBody>
        </p:sp>
        <p:sp>
          <p:nvSpPr>
            <p:cNvPr id="23" name="Shape 20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F4371901-CCDE-42FD-88BA-226126ABF51D}"/>
                </a:ext>
              </a:extLst>
            </p:cNvPr>
            <p:cNvSpPr/>
            <p:nvPr/>
          </p:nvSpPr>
          <p:spPr>
            <a:xfrm>
              <a:off x="4632960" y="3084576"/>
              <a:ext cx="85344" cy="1524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 sz="2400" dirty="0"/>
            </a:p>
          </p:txBody>
        </p:sp>
      </p:grpSp>
      <p:sp>
        <p:nvSpPr>
          <p:cNvPr id="24" name="Text 21">
            <a:extLst>
              <a:ext uri="{FF2B5EF4-FFF2-40B4-BE49-F238E27FC236}">
                <a16:creationId xmlns="" xmlns:p14="http://schemas.microsoft.com/office/powerpoint/2010/main" xmlns:a16="http://schemas.microsoft.com/office/drawing/2014/main" id="{30AA5F95-6B0D-4D1F-A40C-9AFC6AEA68E6}"/>
              </a:ext>
            </a:extLst>
          </p:cNvPr>
          <p:cNvSpPr>
            <a:spLocks/>
          </p:cNvSpPr>
          <p:nvPr/>
        </p:nvSpPr>
        <p:spPr>
          <a:xfrm>
            <a:off x="4876800" y="3206496"/>
            <a:ext cx="6644640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None/>
            </a:pPr>
            <a:r>
              <a:rPr lang="en-US" sz="1867" b="1" i="0" u="none" strike="noStrike" dirty="0">
                <a:solidFill>
                  <a:schemeClr val="bg2">
                    <a:lumMod val="90000"/>
                  </a:schemeClr>
                </a:solidFill>
              </a:rPr>
              <a:t>Project recovery consulting</a:t>
            </a:r>
          </a:p>
        </p:txBody>
      </p:sp>
      <p:sp>
        <p:nvSpPr>
          <p:cNvPr id="25" name="Text 22">
            <a:extLst>
              <a:ext uri="{FF2B5EF4-FFF2-40B4-BE49-F238E27FC236}">
                <a16:creationId xmlns="" xmlns:p14="http://schemas.microsoft.com/office/powerpoint/2010/main" xmlns:a16="http://schemas.microsoft.com/office/drawing/2014/main" id="{8813B6A4-0C0B-4B90-B3A6-41BE8CF025EB}"/>
              </a:ext>
            </a:extLst>
          </p:cNvPr>
          <p:cNvSpPr>
            <a:spLocks/>
          </p:cNvSpPr>
          <p:nvPr/>
        </p:nvSpPr>
        <p:spPr>
          <a:xfrm>
            <a:off x="4876800" y="3547872"/>
            <a:ext cx="664464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None/>
            </a:pPr>
            <a:r>
              <a:rPr lang="en-US" sz="1267" b="1" i="0" u="none" strike="noStrike" dirty="0">
                <a:solidFill>
                  <a:schemeClr val="bg1"/>
                </a:solidFill>
              </a:rPr>
              <a:t>Stabilize underperforming work and restore delivery momentum</a:t>
            </a:r>
          </a:p>
        </p:txBody>
      </p:sp>
      <p:sp>
        <p:nvSpPr>
          <p:cNvPr id="26" name="Text 23">
            <a:extLst>
              <a:ext uri="{FF2B5EF4-FFF2-40B4-BE49-F238E27FC236}">
                <a16:creationId xmlns="" xmlns:p14="http://schemas.microsoft.com/office/powerpoint/2010/main" xmlns:a16="http://schemas.microsoft.com/office/drawing/2014/main" id="{CBD88DDB-D443-428A-AF6A-3422D561534E}"/>
              </a:ext>
            </a:extLst>
          </p:cNvPr>
          <p:cNvSpPr>
            <a:spLocks/>
          </p:cNvSpPr>
          <p:nvPr/>
        </p:nvSpPr>
        <p:spPr>
          <a:xfrm>
            <a:off x="4876800" y="3877056"/>
            <a:ext cx="6644640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None/>
            </a:pPr>
            <a:r>
              <a:rPr lang="en-US" sz="1200" b="0" i="0" u="none" strike="noStrike" dirty="0">
                <a:solidFill>
                  <a:schemeClr val="bg1"/>
                </a:solidFill>
              </a:rPr>
              <a:t>We support project recovery by clarifying priorities, reducing execution risk, and driving focused actions to regain control.</a:t>
            </a:r>
          </a:p>
        </p:txBody>
      </p:sp>
      <p:grpSp>
        <p:nvGrpSpPr>
          <p:cNvPr id="39" name="Decorative">
            <a:extLst>
              <a:ext uri="{FF2B5EF4-FFF2-40B4-BE49-F238E27FC236}">
                <a16:creationId xmlns="" xmlns:p14="http://schemas.microsoft.com/office/powerpoint/2010/main" xmlns:a16="http://schemas.microsoft.com/office/drawing/2014/main" id="{BF7E50EB-838C-A434-C170-6F6C76EBAFD1}"/>
              </a:ext>
            </a:extLst>
          </p:cNvPr>
          <p:cNvGrpSpPr/>
          <p:nvPr/>
        </p:nvGrpSpPr>
        <p:grpSpPr>
          <a:xfrm>
            <a:off x="4632960" y="4767072"/>
            <a:ext cx="7071360" cy="1524000"/>
            <a:chOff x="4632960" y="4767072"/>
            <a:chExt cx="7071360" cy="1524000"/>
          </a:xfrm>
        </p:grpSpPr>
        <p:sp>
          <p:nvSpPr>
            <p:cNvPr id="27" name="Shape 24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661171BA-FD40-4B4A-8637-700C6303796C}"/>
                </a:ext>
              </a:extLst>
            </p:cNvPr>
            <p:cNvSpPr/>
            <p:nvPr/>
          </p:nvSpPr>
          <p:spPr>
            <a:xfrm>
              <a:off x="4632960" y="4767072"/>
              <a:ext cx="7071360" cy="1524000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bg2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en-US" sz="2400" dirty="0"/>
            </a:p>
          </p:txBody>
        </p:sp>
        <p:sp>
          <p:nvSpPr>
            <p:cNvPr id="28" name="Shape 2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0DB7C5AA-2BAC-48FD-9D0C-EA72EFCAA4EC}"/>
                </a:ext>
              </a:extLst>
            </p:cNvPr>
            <p:cNvSpPr/>
            <p:nvPr/>
          </p:nvSpPr>
          <p:spPr>
            <a:xfrm>
              <a:off x="4632960" y="4767072"/>
              <a:ext cx="85344" cy="1524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 sz="2400" dirty="0"/>
            </a:p>
          </p:txBody>
        </p:sp>
      </p:grpSp>
      <p:sp>
        <p:nvSpPr>
          <p:cNvPr id="29" name="Text 26">
            <a:extLst>
              <a:ext uri="{FF2B5EF4-FFF2-40B4-BE49-F238E27FC236}">
                <a16:creationId xmlns="" xmlns:p14="http://schemas.microsoft.com/office/powerpoint/2010/main" xmlns:a16="http://schemas.microsoft.com/office/drawing/2014/main" id="{1878D356-BFDA-4ACF-9F1F-875172B07F4F}"/>
              </a:ext>
            </a:extLst>
          </p:cNvPr>
          <p:cNvSpPr>
            <a:spLocks/>
          </p:cNvSpPr>
          <p:nvPr/>
        </p:nvSpPr>
        <p:spPr>
          <a:xfrm>
            <a:off x="4876800" y="4888992"/>
            <a:ext cx="6644640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None/>
            </a:pPr>
            <a:r>
              <a:rPr lang="en-US" sz="1867" b="1" i="0" u="none" strike="noStrike" dirty="0">
                <a:solidFill>
                  <a:schemeClr val="bg2">
                    <a:lumMod val="90000"/>
                  </a:schemeClr>
                </a:solidFill>
              </a:rPr>
              <a:t>Senior-level client support</a:t>
            </a:r>
          </a:p>
        </p:txBody>
      </p:sp>
      <p:sp>
        <p:nvSpPr>
          <p:cNvPr id="30" name="Text 27">
            <a:extLst>
              <a:ext uri="{FF2B5EF4-FFF2-40B4-BE49-F238E27FC236}">
                <a16:creationId xmlns="" xmlns:p14="http://schemas.microsoft.com/office/powerpoint/2010/main" xmlns:a16="http://schemas.microsoft.com/office/drawing/2014/main" id="{DD44E4F5-89CB-43F0-B81F-62A6D3EDF216}"/>
              </a:ext>
            </a:extLst>
          </p:cNvPr>
          <p:cNvSpPr>
            <a:spLocks/>
          </p:cNvSpPr>
          <p:nvPr/>
        </p:nvSpPr>
        <p:spPr>
          <a:xfrm>
            <a:off x="4876800" y="5230368"/>
            <a:ext cx="664464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None/>
            </a:pPr>
            <a:r>
              <a:rPr lang="en-US" sz="1267" b="1" i="0" u="none" strike="noStrike" dirty="0">
                <a:solidFill>
                  <a:schemeClr val="bg1"/>
                </a:solidFill>
              </a:rPr>
              <a:t>Hands-on guidance tailored to each external client situation</a:t>
            </a:r>
          </a:p>
        </p:txBody>
      </p:sp>
      <p:sp>
        <p:nvSpPr>
          <p:cNvPr id="31" name="Text 28">
            <a:extLst>
              <a:ext uri="{FF2B5EF4-FFF2-40B4-BE49-F238E27FC236}">
                <a16:creationId xmlns="" xmlns:p14="http://schemas.microsoft.com/office/powerpoint/2010/main" xmlns:a16="http://schemas.microsoft.com/office/drawing/2014/main" id="{B3E54495-2908-4B62-B97F-49934F5499B7}"/>
              </a:ext>
            </a:extLst>
          </p:cNvPr>
          <p:cNvSpPr>
            <a:spLocks/>
          </p:cNvSpPr>
          <p:nvPr/>
        </p:nvSpPr>
        <p:spPr>
          <a:xfrm>
            <a:off x="4876800" y="5559552"/>
            <a:ext cx="6644640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buNone/>
            </a:pPr>
            <a:r>
              <a:rPr lang="en-US" sz="1200" b="0" i="0" u="none" strike="noStrike" dirty="0">
                <a:solidFill>
                  <a:schemeClr val="bg1"/>
                </a:solidFill>
              </a:rPr>
              <a:t>Clients receive experienced, practical support that aligns commercial, delivery, and recovery decisions with business needs.</a:t>
            </a:r>
          </a:p>
        </p:txBody>
      </p:sp>
      <p:sp>
        <p:nvSpPr>
          <p:cNvPr id="32" name="Shape 29">
            <a:extLst>
              <a:ext uri="{FF2B5EF4-FFF2-40B4-BE49-F238E27FC236}">
                <a16:creationId xmlns="" xmlns:p14="http://schemas.microsoft.com/office/powerpoint/2010/main" xmlns:a16="http://schemas.microsoft.com/office/drawing/2014/main" id="{B6E7787C-3E96-4365-9A1A-131C6C2CDA90}"/>
              </a:ext>
            </a:extLst>
          </p:cNvPr>
          <p:cNvSpPr/>
          <p:nvPr/>
        </p:nvSpPr>
        <p:spPr>
          <a:xfrm>
            <a:off x="4632960" y="6400800"/>
            <a:ext cx="7071360" cy="329184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33" name="Text 30">
            <a:extLst>
              <a:ext uri="{FF2B5EF4-FFF2-40B4-BE49-F238E27FC236}">
                <a16:creationId xmlns="" xmlns:p14="http://schemas.microsoft.com/office/powerpoint/2010/main" xmlns:a16="http://schemas.microsoft.com/office/drawing/2014/main" id="{31F39C76-6490-4E1A-A4D1-459CAA16CF76}"/>
              </a:ext>
            </a:extLst>
          </p:cNvPr>
          <p:cNvSpPr/>
          <p:nvPr/>
        </p:nvSpPr>
        <p:spPr>
          <a:xfrm>
            <a:off x="4632960" y="6400800"/>
            <a:ext cx="7071360" cy="32918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buNone/>
            </a:pPr>
            <a:r>
              <a:rPr lang="en-US" sz="1200" b="1" i="0" u="none" strike="noStrike" dirty="0">
                <a:solidFill>
                  <a:srgbClr val="0B1F4B"/>
                </a:solidFill>
              </a:rPr>
              <a:t>We help clients improve procurement, reduce risk, and restore momentum.</a:t>
            </a:r>
          </a:p>
        </p:txBody>
      </p:sp>
      <p:sp>
        <p:nvSpPr>
          <p:cNvPr id="36" name="Slide Number Placeholder 35">
            <a:extLst>
              <a:ext uri="{FF2B5EF4-FFF2-40B4-BE49-F238E27FC236}">
                <a16:creationId xmlns="" xmlns:p14="http://schemas.microsoft.com/office/powerpoint/2010/main" xmlns:a16="http://schemas.microsoft.com/office/drawing/2014/main" id="{043C75CB-BF0D-4D3B-E059-F310569E6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3</a:t>
            </a:fld>
            <a:endParaRPr lang="en-US" dirty="0"/>
          </a:p>
        </p:txBody>
      </p:sp>
    </p:spTree>
    <p:custDataLst>
      <p:custData r:id="rId1"/>
      <p:custData r:id="rId2"/>
    </p:custDataLst>
    <p:extLst>
      <p:ext uri="{BB962C8B-B14F-4D97-AF65-F5344CB8AC3E}">
        <p14:creationId xmlns="" xmlns:a16="http://schemas.microsoft.com/office/drawing/2014/main" xmlns:p14="http://schemas.microsoft.com/office/powerpoint/2010/main" val="242214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C0465514-AF13-5918-3D61-A66ED87A55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1831" y="6413381"/>
            <a:ext cx="985275" cy="141861"/>
          </a:xfrm>
        </p:spPr>
        <p:txBody>
          <a:bodyPr/>
          <a:lstStyle/>
          <a:p>
            <a:fld id="{3CDDC223-AE83-4FD5-BE04-6B20A5B9BB2E}" type="datetime4">
              <a:rPr lang="en-US"/>
              <a:pPr/>
              <a:t>September 28, 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B867CFAC-728F-EACA-D976-8B9A1F006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5432" y="6413381"/>
            <a:ext cx="265838" cy="141861"/>
          </a:xfrm>
        </p:spPr>
        <p:txBody>
          <a:bodyPr/>
          <a:lstStyle/>
          <a:p>
            <a:fld id="{23AA811B-2EBD-4900-905E-5BE206449611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B72CD604-70B5-BEF7-0A1B-1C0CE71C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453602"/>
            <a:ext cx="11472863" cy="562398"/>
          </a:xfrm>
        </p:spPr>
        <p:txBody>
          <a:bodyPr>
            <a:normAutofit/>
          </a:bodyPr>
          <a:lstStyle/>
          <a:p>
            <a:r>
              <a:rPr b="0" i="0" u="none" strike="noStrike"/>
              <a:t>Improve procurement and recover delivery</a:t>
            </a:r>
          </a:p>
        </p:txBody>
      </p:sp>
      <p:sp>
        <p:nvSpPr>
          <p:cNvPr id="58" name="Subtitle 57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29499898-56BB-DBDD-3152-0EA4B0F488D4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r>
              <a:rPr b="0" i="0" u="none" strike="noStrike"/>
              <a:t>Practical services for construction and engineering clients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58E2DFC9-C563-8915-A226-ED911170D046}"/>
              </a:ext>
            </a:extLst>
          </p:cNvPr>
          <p:cNvSpPr/>
          <p:nvPr/>
        </p:nvSpPr>
        <p:spPr>
          <a:xfrm>
            <a:off x="358775" y="1903888"/>
            <a:ext cx="723139" cy="56239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36000" rtlCol="0" anchor="ctr"/>
          <a:lstStyle/>
          <a:p>
            <a:pPr algn="l">
              <a:lnSpc>
                <a:spcPct val="120000"/>
              </a:lnSpc>
              <a:buNone/>
            </a:pPr>
            <a:r>
              <a:rPr lang="en-US" sz="3600" b="1" i="0" u="none" strike="noStrike" noProof="0" dirty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18" name="Strategic Objective Title 1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83B2CB75-4484-D611-C0F3-120189C5B593}"/>
              </a:ext>
            </a:extLst>
          </p:cNvPr>
          <p:cNvSpPr txBox="1">
            <a:spLocks/>
          </p:cNvSpPr>
          <p:nvPr/>
        </p:nvSpPr>
        <p:spPr>
          <a:xfrm>
            <a:off x="427719" y="2755664"/>
            <a:ext cx="3273424" cy="468731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kern="1200">
                <a:solidFill>
                  <a:schemeClr val="bg2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Procurement consulting</a:t>
            </a:r>
          </a:p>
        </p:txBody>
      </p:sp>
      <p:sp>
        <p:nvSpPr>
          <p:cNvPr id="19" name="Strategic Objective Title 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7019D447-10D8-60DB-7722-E5BCD60E33CF}"/>
              </a:ext>
            </a:extLst>
          </p:cNvPr>
          <p:cNvSpPr txBox="1">
            <a:spLocks/>
          </p:cNvSpPr>
          <p:nvPr/>
        </p:nvSpPr>
        <p:spPr>
          <a:xfrm>
            <a:off x="4453559" y="2755665"/>
            <a:ext cx="3273424" cy="468732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kern="1200">
                <a:solidFill>
                  <a:schemeClr val="bg2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Project recovery advisory</a:t>
            </a:r>
          </a:p>
        </p:txBody>
      </p:sp>
      <p:sp>
        <p:nvSpPr>
          <p:cNvPr id="20" name="Strategic Objective Title 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C9FA0E68-6F87-3B08-541F-A53FBD5E2057}"/>
              </a:ext>
            </a:extLst>
          </p:cNvPr>
          <p:cNvSpPr txBox="1">
            <a:spLocks/>
          </p:cNvSpPr>
          <p:nvPr/>
        </p:nvSpPr>
        <p:spPr>
          <a:xfrm>
            <a:off x="8564869" y="2755665"/>
            <a:ext cx="3273424" cy="468732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kern="1200">
                <a:solidFill>
                  <a:schemeClr val="bg2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Integrated client value</a:t>
            </a:r>
          </a:p>
        </p:txBody>
      </p:sp>
      <p:sp>
        <p:nvSpPr>
          <p:cNvPr id="21" name="Strategic Objective Description 1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2B466A9E-C344-FE7A-412B-C2ED6902F252}"/>
              </a:ext>
            </a:extLst>
          </p:cNvPr>
          <p:cNvSpPr txBox="1">
            <a:spLocks/>
          </p:cNvSpPr>
          <p:nvPr/>
        </p:nvSpPr>
        <p:spPr>
          <a:xfrm>
            <a:off x="427719" y="3363554"/>
            <a:ext cx="3273424" cy="1153760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>
                <a:solidFill>
                  <a:schemeClr val="bg2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We help clients improve sourcing, tendering, supplier management, and commercial performance.</a:t>
            </a:r>
          </a:p>
        </p:txBody>
      </p:sp>
      <p:sp>
        <p:nvSpPr>
          <p:cNvPr id="22" name="Strategic Objective 1, key takeaway 1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2AED8768-D620-3931-861A-8D8B2C520BB8}"/>
              </a:ext>
            </a:extLst>
          </p:cNvPr>
          <p:cNvSpPr txBox="1">
            <a:spLocks/>
          </p:cNvSpPr>
          <p:nvPr/>
        </p:nvSpPr>
        <p:spPr>
          <a:xfrm>
            <a:off x="834390" y="4848525"/>
            <a:ext cx="2865600" cy="377884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>
                <a:solidFill>
                  <a:schemeClr val="bg2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 dirty="0"/>
              <a:t>Sourcing and tender support</a:t>
            </a:r>
          </a:p>
        </p:txBody>
      </p:sp>
      <p:sp>
        <p:nvSpPr>
          <p:cNvPr id="23" name="Strategic Objective 1, key takeaway 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92A7B47B-C89F-797B-0F09-534489141BA6}"/>
              </a:ext>
            </a:extLst>
          </p:cNvPr>
          <p:cNvSpPr txBox="1">
            <a:spLocks/>
          </p:cNvSpPr>
          <p:nvPr/>
        </p:nvSpPr>
        <p:spPr>
          <a:xfrm>
            <a:off x="834390" y="5290632"/>
            <a:ext cx="2866752" cy="377884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>
                <a:solidFill>
                  <a:schemeClr val="bg2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 dirty="0"/>
              <a:t>Supplier performance control</a:t>
            </a:r>
          </a:p>
        </p:txBody>
      </p:sp>
      <p:sp>
        <p:nvSpPr>
          <p:cNvPr id="24" name="Strategic Objective 1, key takeaway 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97E8CC3D-4E07-298B-AFE9-07207CBFDC06}"/>
              </a:ext>
            </a:extLst>
          </p:cNvPr>
          <p:cNvSpPr txBox="1">
            <a:spLocks/>
          </p:cNvSpPr>
          <p:nvPr/>
        </p:nvSpPr>
        <p:spPr>
          <a:xfrm>
            <a:off x="834390" y="5732739"/>
            <a:ext cx="2866752" cy="377884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>
                <a:solidFill>
                  <a:schemeClr val="bg2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 dirty="0"/>
              <a:t>Commercial improvement focus</a:t>
            </a:r>
          </a:p>
        </p:txBody>
      </p:sp>
      <p:sp>
        <p:nvSpPr>
          <p:cNvPr id="25" name="Strategic Objective Description 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06265679-E8F9-9C70-E963-64FC3B70180C}"/>
              </a:ext>
            </a:extLst>
          </p:cNvPr>
          <p:cNvSpPr txBox="1">
            <a:spLocks/>
          </p:cNvSpPr>
          <p:nvPr/>
        </p:nvSpPr>
        <p:spPr>
          <a:xfrm>
            <a:off x="4451027" y="3351815"/>
            <a:ext cx="3273424" cy="1153760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>
                <a:solidFill>
                  <a:schemeClr val="bg2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We diagnose delivery issues, restore governance, and drive corrective actions to stabilize projects.</a:t>
            </a:r>
          </a:p>
        </p:txBody>
      </p:sp>
      <p:sp>
        <p:nvSpPr>
          <p:cNvPr id="26" name="Strategic Objective 2, key takeaway 1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07331956-AD97-E4EC-4855-3F0FE970F8ED}"/>
              </a:ext>
            </a:extLst>
          </p:cNvPr>
          <p:cNvSpPr txBox="1">
            <a:spLocks/>
          </p:cNvSpPr>
          <p:nvPr/>
        </p:nvSpPr>
        <p:spPr>
          <a:xfrm>
            <a:off x="4872842" y="4836786"/>
            <a:ext cx="2865600" cy="377884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>
                <a:solidFill>
                  <a:schemeClr val="bg2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 dirty="0"/>
              <a:t>Rapid issue diagnosis</a:t>
            </a:r>
          </a:p>
        </p:txBody>
      </p:sp>
      <p:sp>
        <p:nvSpPr>
          <p:cNvPr id="27" name="Strategic Objective 2, key takeaway 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12CAF97F-86B1-779F-00ED-3F422F2C91C1}"/>
              </a:ext>
            </a:extLst>
          </p:cNvPr>
          <p:cNvSpPr txBox="1">
            <a:spLocks/>
          </p:cNvSpPr>
          <p:nvPr/>
        </p:nvSpPr>
        <p:spPr>
          <a:xfrm>
            <a:off x="4872842" y="5278893"/>
            <a:ext cx="2865600" cy="377884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>
                <a:solidFill>
                  <a:schemeClr val="bg2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 dirty="0"/>
              <a:t>Governance reset</a:t>
            </a:r>
          </a:p>
        </p:txBody>
      </p:sp>
      <p:sp>
        <p:nvSpPr>
          <p:cNvPr id="28" name="Strategic Objective 2, key takeaway 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1CE79D74-FAFB-6176-C19E-867DCE3F4F06}"/>
              </a:ext>
            </a:extLst>
          </p:cNvPr>
          <p:cNvSpPr txBox="1">
            <a:spLocks/>
          </p:cNvSpPr>
          <p:nvPr/>
        </p:nvSpPr>
        <p:spPr>
          <a:xfrm>
            <a:off x="4872842" y="5721000"/>
            <a:ext cx="2865600" cy="377884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>
                <a:solidFill>
                  <a:schemeClr val="bg2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 dirty="0"/>
              <a:t>Corrective action delivery</a:t>
            </a:r>
          </a:p>
        </p:txBody>
      </p:sp>
      <p:sp>
        <p:nvSpPr>
          <p:cNvPr id="29" name="Strategic Objective Description 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300B4A02-4554-E40E-4C16-B13A37D681C3}"/>
              </a:ext>
            </a:extLst>
          </p:cNvPr>
          <p:cNvSpPr txBox="1">
            <a:spLocks/>
          </p:cNvSpPr>
          <p:nvPr/>
        </p:nvSpPr>
        <p:spPr>
          <a:xfrm>
            <a:off x="8564869" y="3351816"/>
            <a:ext cx="3273424" cy="1153760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>
                <a:solidFill>
                  <a:schemeClr val="bg2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Together, these services reduce cost and risk while improving supplier performance and control.</a:t>
            </a:r>
          </a:p>
        </p:txBody>
      </p:sp>
      <p:sp>
        <p:nvSpPr>
          <p:cNvPr id="30" name="Strategic Objective 3, key takeaway 1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B37F6DDA-DD74-9869-7AF3-885CBDEEF1C6}"/>
              </a:ext>
            </a:extLst>
          </p:cNvPr>
          <p:cNvSpPr txBox="1">
            <a:spLocks/>
          </p:cNvSpPr>
          <p:nvPr/>
        </p:nvSpPr>
        <p:spPr>
          <a:xfrm>
            <a:off x="8972693" y="4836787"/>
            <a:ext cx="2865600" cy="377884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>
                <a:solidFill>
                  <a:schemeClr val="bg2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 dirty="0"/>
              <a:t>Lower cost and risk</a:t>
            </a:r>
          </a:p>
        </p:txBody>
      </p:sp>
      <p:sp>
        <p:nvSpPr>
          <p:cNvPr id="31" name="Strategic Objective 3, key takeaway 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A070535E-C141-922F-82AA-092114916953}"/>
              </a:ext>
            </a:extLst>
          </p:cNvPr>
          <p:cNvSpPr txBox="1">
            <a:spLocks/>
          </p:cNvSpPr>
          <p:nvPr/>
        </p:nvSpPr>
        <p:spPr>
          <a:xfrm>
            <a:off x="8972693" y="5278894"/>
            <a:ext cx="2865600" cy="377884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>
                <a:solidFill>
                  <a:schemeClr val="bg2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 dirty="0"/>
              <a:t>Better schedule control</a:t>
            </a:r>
          </a:p>
        </p:txBody>
      </p:sp>
      <p:sp>
        <p:nvSpPr>
          <p:cNvPr id="32" name="Strategic Objective 3, key takeaway 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1BADA21E-1CCB-168F-A99C-E050FF3FFCA5}"/>
              </a:ext>
            </a:extLst>
          </p:cNvPr>
          <p:cNvSpPr txBox="1">
            <a:spLocks/>
          </p:cNvSpPr>
          <p:nvPr/>
        </p:nvSpPr>
        <p:spPr>
          <a:xfrm>
            <a:off x="8972693" y="5721001"/>
            <a:ext cx="2865600" cy="377884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>
                <a:solidFill>
                  <a:schemeClr val="bg2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 dirty="0"/>
              <a:t>Stronger project execution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58B973D3-CA9E-8A32-9AC4-2C5E61C07C85}"/>
              </a:ext>
            </a:extLst>
          </p:cNvPr>
          <p:cNvCxnSpPr>
            <a:cxnSpLocks/>
          </p:cNvCxnSpPr>
          <p:nvPr/>
        </p:nvCxnSpPr>
        <p:spPr>
          <a:xfrm>
            <a:off x="416260" y="2621869"/>
            <a:ext cx="3284883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F7E15790-0FC9-4641-8ED9-FA4774F2601D}"/>
              </a:ext>
            </a:extLst>
          </p:cNvPr>
          <p:cNvSpPr/>
          <p:nvPr/>
        </p:nvSpPr>
        <p:spPr>
          <a:xfrm>
            <a:off x="4427350" y="1903888"/>
            <a:ext cx="723139" cy="56239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36000" rtlCol="0" anchor="ctr"/>
          <a:lstStyle/>
          <a:p>
            <a:pPr algn="l">
              <a:lnSpc>
                <a:spcPct val="120000"/>
              </a:lnSpc>
              <a:buNone/>
            </a:pPr>
            <a:r>
              <a:rPr lang="en-US" sz="3600" b="1" i="0" u="none" strike="noStrike" noProof="0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249E264C-0EFF-4EAE-FE45-FD496066D1B2}"/>
              </a:ext>
            </a:extLst>
          </p:cNvPr>
          <p:cNvCxnSpPr>
            <a:cxnSpLocks/>
          </p:cNvCxnSpPr>
          <p:nvPr/>
        </p:nvCxnSpPr>
        <p:spPr>
          <a:xfrm>
            <a:off x="4453559" y="2621869"/>
            <a:ext cx="3284883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C1941973-5093-6A49-BFF5-193487FD92B2}"/>
              </a:ext>
            </a:extLst>
          </p:cNvPr>
          <p:cNvSpPr/>
          <p:nvPr/>
        </p:nvSpPr>
        <p:spPr>
          <a:xfrm>
            <a:off x="8495925" y="1903888"/>
            <a:ext cx="723139" cy="56239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36000" rtlCol="0" anchor="ctr"/>
          <a:lstStyle/>
          <a:p>
            <a:pPr algn="l">
              <a:lnSpc>
                <a:spcPct val="120000"/>
              </a:lnSpc>
              <a:buNone/>
            </a:pPr>
            <a:r>
              <a:rPr lang="en-US" sz="3600" b="1" i="0" u="none" strike="noStrike" noProof="0" dirty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E5FD6BAC-F1E0-7807-148F-AF503A2E6C10}"/>
              </a:ext>
            </a:extLst>
          </p:cNvPr>
          <p:cNvCxnSpPr>
            <a:cxnSpLocks/>
          </p:cNvCxnSpPr>
          <p:nvPr/>
        </p:nvCxnSpPr>
        <p:spPr>
          <a:xfrm>
            <a:off x="8553410" y="2621869"/>
            <a:ext cx="3284883" cy="0"/>
          </a:xfrm>
          <a:prstGeom prst="line">
            <a:avLst/>
          </a:prstGeom>
          <a:ln w="95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4D4330EB-D663-AA7E-BD6D-0CAAB9114B8E}"/>
              </a:ext>
            </a:extLst>
          </p:cNvPr>
          <p:cNvCxnSpPr>
            <a:cxnSpLocks/>
          </p:cNvCxnSpPr>
          <p:nvPr/>
        </p:nvCxnSpPr>
        <p:spPr>
          <a:xfrm>
            <a:off x="4453559" y="4661684"/>
            <a:ext cx="328488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8FEFE211-0E90-8DDD-E45B-E1EC5B2BEF0B}"/>
              </a:ext>
            </a:extLst>
          </p:cNvPr>
          <p:cNvCxnSpPr>
            <a:cxnSpLocks/>
          </p:cNvCxnSpPr>
          <p:nvPr/>
        </p:nvCxnSpPr>
        <p:spPr>
          <a:xfrm>
            <a:off x="8553410" y="4661684"/>
            <a:ext cx="328488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Graphic 39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4AEB863C-196B-C7A6-5C13-E45F0808EC1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18efe143e35b4e9d"/>
              </a:ext>
            </a:extLst>
          </a:blip>
          <a:srcRect/>
          <a:stretch/>
        </p:blipFill>
        <p:spPr>
          <a:xfrm rot="2700000">
            <a:off x="460165" y="5836115"/>
            <a:ext cx="156665" cy="156665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61CD4AC6-D6AC-186D-A01C-3E56689AC945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18efe143e35b4e9d"/>
              </a:ext>
            </a:extLst>
          </a:blip>
          <a:srcRect/>
          <a:stretch/>
        </p:blipFill>
        <p:spPr>
          <a:xfrm rot="2700000">
            <a:off x="459414" y="5388536"/>
            <a:ext cx="153034" cy="153034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1F91CD5E-896F-A106-561D-2785B4F53385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18efe143e35b4e9d"/>
              </a:ext>
            </a:extLst>
          </a:blip>
          <a:srcRect/>
          <a:stretch/>
        </p:blipFill>
        <p:spPr>
          <a:xfrm rot="2700000">
            <a:off x="458418" y="4952211"/>
            <a:ext cx="141781" cy="141781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D1C48C56-22B4-6A61-5482-EBC1AE90D0F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18efe143e35b4e9d"/>
              </a:ext>
            </a:extLst>
          </a:blip>
          <a:srcRect/>
          <a:stretch/>
        </p:blipFill>
        <p:spPr>
          <a:xfrm rot="2700000">
            <a:off x="4483473" y="5831579"/>
            <a:ext cx="156665" cy="156665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930067D7-804C-1045-014C-68405640BD52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18efe143e35b4e9d"/>
              </a:ext>
            </a:extLst>
          </a:blip>
          <a:srcRect/>
          <a:stretch/>
        </p:blipFill>
        <p:spPr>
          <a:xfrm rot="2700000">
            <a:off x="4482722" y="5384000"/>
            <a:ext cx="153034" cy="153034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CFB92C25-821D-A604-A56A-AFA5BC8FAF0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18efe143e35b4e9d"/>
              </a:ext>
            </a:extLst>
          </a:blip>
          <a:srcRect/>
          <a:stretch/>
        </p:blipFill>
        <p:spPr>
          <a:xfrm rot="2700000">
            <a:off x="4481726" y="4947675"/>
            <a:ext cx="141781" cy="141781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00320EF3-8720-76BF-0EBD-7790EA7CBAA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18efe143e35b4e9d"/>
              </a:ext>
            </a:extLst>
          </a:blip>
          <a:srcRect/>
          <a:stretch/>
        </p:blipFill>
        <p:spPr>
          <a:xfrm rot="2700000">
            <a:off x="8584519" y="5831578"/>
            <a:ext cx="156665" cy="156665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3FD7A535-4697-2E53-F33F-20424290B25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18efe143e35b4e9d"/>
              </a:ext>
            </a:extLst>
          </a:blip>
          <a:srcRect/>
          <a:stretch/>
        </p:blipFill>
        <p:spPr>
          <a:xfrm rot="2700000">
            <a:off x="8583768" y="5383999"/>
            <a:ext cx="153034" cy="153034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D37D0565-63CC-E406-FF05-D7996819FE6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18efe143e35b4e9d"/>
              </a:ext>
            </a:extLst>
          </a:blip>
          <a:srcRect/>
          <a:stretch/>
        </p:blipFill>
        <p:spPr>
          <a:xfrm rot="2700000">
            <a:off x="8582772" y="4947674"/>
            <a:ext cx="141781" cy="141781"/>
          </a:xfrm>
          <a:prstGeom prst="rect">
            <a:avLst/>
          </a:prstGeom>
        </p:spPr>
      </p:pic>
      <p:cxnSp>
        <p:nvCxnSpPr>
          <p:cNvPr id="49" name="Straight Connector 48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C83427EB-DB6F-75BB-EBC1-1B378BAB5383}"/>
              </a:ext>
            </a:extLst>
          </p:cNvPr>
          <p:cNvCxnSpPr>
            <a:cxnSpLocks/>
          </p:cNvCxnSpPr>
          <p:nvPr/>
        </p:nvCxnSpPr>
        <p:spPr>
          <a:xfrm>
            <a:off x="427718" y="4661684"/>
            <a:ext cx="328488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custData r:id="rId1"/>
      <p:custData r:id="rId2"/>
    </p:custDataLst>
    <p:extLst>
      <p:ext uri="{BB962C8B-B14F-4D97-AF65-F5344CB8AC3E}">
        <p14:creationId xmlns="" xmlns:a16="http://schemas.microsoft.com/office/drawing/2014/main" xmlns:asvg="http://schemas.microsoft.com/office/drawing/2016/SVG/main" xmlns:p14="http://schemas.microsoft.com/office/powerpoint/2010/main" val="315477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DAC7CA6-A678-E512-B4D1-35A9401330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1831" y="6413381"/>
            <a:ext cx="985275" cy="141861"/>
          </a:xfrm>
        </p:spPr>
        <p:txBody>
          <a:bodyPr/>
          <a:lstStyle/>
          <a:p>
            <a:fld id="{3CDDC223-AE83-4FD5-BE04-6B20A5B9BB2E}" type="datetime4">
              <a:rPr lang="en-US"/>
              <a:pPr/>
              <a:t>September 28, 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8C5D5DE0-9FB2-B703-8375-924DF868B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5432" y="6413381"/>
            <a:ext cx="265838" cy="141861"/>
          </a:xfrm>
        </p:spPr>
        <p:txBody>
          <a:bodyPr/>
          <a:lstStyle/>
          <a:p>
            <a:fld id="{23AA811B-2EBD-4900-905E-5BE206449611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5B0FB440-61B9-0980-F0DD-FD285061A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7064" y="453602"/>
            <a:ext cx="8202613" cy="562398"/>
          </a:xfrm>
        </p:spPr>
        <p:txBody>
          <a:bodyPr>
            <a:normAutofit/>
          </a:bodyPr>
          <a:lstStyle/>
          <a:p>
            <a:r>
              <a:rPr b="0" i="0" u="none" strike="noStrike" dirty="0"/>
              <a:t>Built for construction and engineering</a:t>
            </a:r>
          </a:p>
        </p:txBody>
      </p:sp>
      <p:pic>
        <p:nvPicPr>
          <p:cNvPr id="14" name="Picture Placeholder 5" descr="Customer service agent wearing a headset and smiling while typing on a laptop at a workstation.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128497DF-8BE8-2BDC-FA66-957A7DD959F7}"/>
              </a:ext>
            </a:extLst>
          </p:cNvPr>
          <p:cNvPicPr>
            <a:picLocks noGrp="1" noChangeAspect="1"/>
          </p:cNvPicPr>
          <p:nvPr>
            <p:ph type="pic" sz="quarter" idx="15"/>
            <p:custDataLst>
              <p:tags r:id="rId3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="" xmlns:a16="http://schemas.microsoft.com/office/drawing/2014/main" xmlns:p14="http://schemas.microsoft.com/office/powerpoint/2010/main" xmlns:a14="http://schemas.microsoft.com/office/drawing/2010/main" val="0"/>
              </a:ext>
            </a:extLst>
          </a:blip>
          <a:srcRect l="33179" r="33179"/>
          <a:stretch>
            <a:fillRect/>
          </a:stretch>
        </p:blipFill>
        <p:spPr>
          <a:xfrm>
            <a:off x="0" y="-1"/>
            <a:ext cx="3460750" cy="6858001"/>
          </a:xfrm>
        </p:spPr>
      </p:pic>
      <p:sp>
        <p:nvSpPr>
          <p:cNvPr id="29" name="Text Placeholder 28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E0B5B21B-2678-A078-F081-6867047C6C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b="0" i="0" u="none" strike="noStrike"/>
              <a:t>01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78C07F07-DDEE-6D4E-81E7-93EE90736C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b="0" i="0" u="none" strike="noStrike" dirty="0"/>
              <a:t>02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961C8040-F3E7-869E-045D-C685A57BB3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b="0" i="0" u="none" strike="noStrike" dirty="0"/>
              <a:t>Complex supply chains and subcontracting need clear procurement control, supplier coordination, and commercial discipline across delivery.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7C347752-E67B-120E-A69D-779CA16A23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b="0" i="0" u="none" strike="noStrike" dirty="0"/>
              <a:t>Cost, schedule, and supplier performance move together across project lifecycles, so intervention must reflect both delivery and commercial pressure.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B9A6AAC1-1036-D23A-B1B6-0F634A00DAE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b="0" i="0" u="none" strike="noStrike" dirty="0"/>
              <a:t>03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17B687D9-FB93-E007-A243-7C59836A5A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b="0" i="0" u="none" strike="noStrike"/>
              <a:t>When schedules, costs, or coordination start to deteriorate, clients need fast diagnosis, practical recovery actions, and tighter execution discipline.</a:t>
            </a:r>
          </a:p>
        </p:txBody>
      </p:sp>
      <p:sp>
        <p:nvSpPr>
          <p:cNvPr id="28" name="Subtitle 27">
            <a:extLst>
              <a:ext uri="{FF2B5EF4-FFF2-40B4-BE49-F238E27FC236}">
                <a16:creationId xmlns="" xmlns:a14="http://schemas.microsoft.com/office/drawing/2010/main" xmlns:p14="http://schemas.microsoft.com/office/powerpoint/2010/main" xmlns:a16="http://schemas.microsoft.com/office/drawing/2014/main" id="{447AEFF3-B006-816E-5311-C2630BDC5686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r>
              <a:rPr b="0" i="0" u="none" strike="noStrike"/>
              <a:t>Experience aligned to construction and engineering client realities</a:t>
            </a:r>
          </a:p>
        </p:txBody>
      </p:sp>
    </p:spTree>
    <p:custDataLst>
      <p:custData r:id="rId1"/>
      <p:custData r:id="rId2"/>
    </p:custDataLst>
    <p:extLst>
      <p:ext uri="{BB962C8B-B14F-4D97-AF65-F5344CB8AC3E}">
        <p14:creationId xmlns="" xmlns:a16="http://schemas.microsoft.com/office/drawing/2014/main" xmlns:a14="http://schemas.microsoft.com/office/drawing/2010/main" xmlns:p14="http://schemas.microsoft.com/office/powerpoint/2010/main" val="382024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5339E8AC-A400-76AA-B455-D163EE1D2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C223-AE83-4FD5-BE04-6B20A5B9BB2E}" type="datetime4">
              <a:rPr lang="en-US"/>
              <a:pPr/>
              <a:t>September 28, 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58F898AC-C096-803F-19B9-B0A02AC3B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1849539B-9B87-AC44-8C23-603ABD64F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b="0" i="0" u="none" strike="noStrike"/>
              <a:t>Outcome types clients can expect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253E4862-D9A8-3EE5-5D3E-746C2A0F6C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b="0" i="0" u="none" strike="noStrike"/>
              <a:t>High level proof themes with room for tailored evidence later</a:t>
            </a:r>
          </a:p>
        </p:txBody>
      </p:sp>
      <p:sp>
        <p:nvSpPr>
          <p:cNvPr id="8" name="Key Insight 1 Titl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64ABDA79-80E8-A5CA-C1AC-7E58A1CDA696}"/>
              </a:ext>
            </a:extLst>
          </p:cNvPr>
          <p:cNvSpPr txBox="1">
            <a:spLocks/>
          </p:cNvSpPr>
          <p:nvPr/>
        </p:nvSpPr>
        <p:spPr>
          <a:xfrm>
            <a:off x="879652" y="1908706"/>
            <a:ext cx="2790000" cy="385028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Procurement value</a:t>
            </a:r>
          </a:p>
        </p:txBody>
      </p:sp>
      <p:sp>
        <p:nvSpPr>
          <p:cNvPr id="9" name="Key Insight 2 Titl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5CEB09C9-2888-E411-83E8-750F84E1C944}"/>
              </a:ext>
            </a:extLst>
          </p:cNvPr>
          <p:cNvSpPr txBox="1">
            <a:spLocks/>
          </p:cNvSpPr>
          <p:nvPr/>
        </p:nvSpPr>
        <p:spPr>
          <a:xfrm>
            <a:off x="4958818" y="1904065"/>
            <a:ext cx="2790000" cy="385028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Project recovery</a:t>
            </a:r>
          </a:p>
        </p:txBody>
      </p:sp>
      <p:sp>
        <p:nvSpPr>
          <p:cNvPr id="10" name="Key Insight 3 Titl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9860A5A3-6479-FBF1-4887-63113A942F3A}"/>
              </a:ext>
            </a:extLst>
          </p:cNvPr>
          <p:cNvSpPr txBox="1">
            <a:spLocks/>
          </p:cNvSpPr>
          <p:nvPr/>
        </p:nvSpPr>
        <p:spPr>
          <a:xfrm>
            <a:off x="9037984" y="1897495"/>
            <a:ext cx="2790000" cy="385028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Custom proof points</a:t>
            </a:r>
          </a:p>
        </p:txBody>
      </p:sp>
      <p:sp>
        <p:nvSpPr>
          <p:cNvPr id="11" name="Key Insight 1 Description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4299ECE5-0A21-06AB-C139-E915CD7B920D}"/>
              </a:ext>
            </a:extLst>
          </p:cNvPr>
          <p:cNvSpPr txBox="1">
            <a:spLocks/>
          </p:cNvSpPr>
          <p:nvPr/>
        </p:nvSpPr>
        <p:spPr>
          <a:xfrm>
            <a:off x="365432" y="2569882"/>
            <a:ext cx="3307096" cy="1593155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1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Teams can capture measurable value through savings, better terms, and lower supplier risk where verified results are available.</a:t>
            </a:r>
          </a:p>
        </p:txBody>
      </p:sp>
      <p:sp>
        <p:nvSpPr>
          <p:cNvPr id="12" name="Key Insight 2 Description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2A190110-7984-33A1-60DE-73CAA9104881}"/>
              </a:ext>
            </a:extLst>
          </p:cNvPr>
          <p:cNvSpPr txBox="1">
            <a:spLocks/>
          </p:cNvSpPr>
          <p:nvPr/>
        </p:nvSpPr>
        <p:spPr>
          <a:xfrm>
            <a:off x="4440852" y="2575520"/>
            <a:ext cx="3307096" cy="1593155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1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Engagements can stabilize delivery, improve schedule discipline, restore governance, and strengthen cross functional coordination.</a:t>
            </a:r>
          </a:p>
        </p:txBody>
      </p:sp>
      <p:sp>
        <p:nvSpPr>
          <p:cNvPr id="13" name="Key Insight 3 Description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34FA1DDE-E199-2F2F-5168-E19BCE5338FE}"/>
              </a:ext>
            </a:extLst>
          </p:cNvPr>
          <p:cNvSpPr txBox="1">
            <a:spLocks/>
          </p:cNvSpPr>
          <p:nvPr/>
        </p:nvSpPr>
        <p:spPr>
          <a:xfrm>
            <a:off x="8523736" y="2567747"/>
            <a:ext cx="3307096" cy="1593155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>
                <a:solidFill>
                  <a:schemeClr val="tx1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Named examples, sector references, and confirmed results can be added later once case material is validated for the opportunity.</a:t>
            </a:r>
          </a:p>
        </p:txBody>
      </p:sp>
      <p:sp>
        <p:nvSpPr>
          <p:cNvPr id="14" name="Strategic Implication of Discovery OR Insights Titl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1314E5D8-C517-0EA9-1FAB-D25FA675F9A2}"/>
              </a:ext>
            </a:extLst>
          </p:cNvPr>
          <p:cNvSpPr txBox="1">
            <a:spLocks/>
          </p:cNvSpPr>
          <p:nvPr/>
        </p:nvSpPr>
        <p:spPr>
          <a:xfrm>
            <a:off x="1617753" y="4698878"/>
            <a:ext cx="10207519" cy="385028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kern="1200">
                <a:solidFill>
                  <a:schemeClr val="bg2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Use credible outcomes now, then tailor proof with verified client evidence</a:t>
            </a:r>
          </a:p>
        </p:txBody>
      </p:sp>
      <p:sp>
        <p:nvSpPr>
          <p:cNvPr id="15" name="Strategic Implication of Discovery OR Insights Description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9CE79DB3-2373-41E4-CE4E-63F404315165}"/>
              </a:ext>
            </a:extLst>
          </p:cNvPr>
          <p:cNvSpPr txBox="1">
            <a:spLocks/>
          </p:cNvSpPr>
          <p:nvPr/>
        </p:nvSpPr>
        <p:spPr>
          <a:xfrm>
            <a:off x="1617106" y="5095444"/>
            <a:ext cx="10210869" cy="937230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kern="1200">
                <a:solidFill>
                  <a:schemeClr val="bg2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This creates a persuasive story without overstating what has not yet been confirmed. As customization progresses, the same structure can absorb validated case results, sector context, and approved examples.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7B48ED2A-74FA-3AF7-F5CD-35A4752D4E1D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2c47b2700a784764"/>
              </a:ext>
            </a:extLst>
          </a:blip>
          <a:stretch>
            <a:fillRect/>
          </a:stretch>
        </p:blipFill>
        <p:spPr>
          <a:xfrm>
            <a:off x="358776" y="1902984"/>
            <a:ext cx="383114" cy="383114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2BDDE8B6-84D8-B311-4F27-0915E263F05A}"/>
              </a:ext>
            </a:extLst>
          </p:cNvPr>
          <p:cNvCxnSpPr>
            <a:cxnSpLocks/>
          </p:cNvCxnSpPr>
          <p:nvPr/>
        </p:nvCxnSpPr>
        <p:spPr>
          <a:xfrm>
            <a:off x="365432" y="2380190"/>
            <a:ext cx="330709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D4776C7B-63F1-0535-99EC-E1F13252526D}"/>
              </a:ext>
            </a:extLst>
          </p:cNvPr>
          <p:cNvCxnSpPr>
            <a:cxnSpLocks/>
          </p:cNvCxnSpPr>
          <p:nvPr/>
        </p:nvCxnSpPr>
        <p:spPr>
          <a:xfrm>
            <a:off x="4440852" y="2380190"/>
            <a:ext cx="330709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E1847795-0061-6A23-EA63-A89ED09FB0F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eaf3a74196a844d2"/>
              </a:ext>
            </a:extLst>
          </a:blip>
          <a:stretch>
            <a:fillRect/>
          </a:stretch>
        </p:blipFill>
        <p:spPr>
          <a:xfrm>
            <a:off x="4440852" y="1903220"/>
            <a:ext cx="404253" cy="404253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17A1058F-1C05-2AA2-2D4C-D9A98B3FA16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ca7739725bbd4c05"/>
              </a:ext>
            </a:extLst>
          </a:blip>
          <a:stretch>
            <a:fillRect/>
          </a:stretch>
        </p:blipFill>
        <p:spPr>
          <a:xfrm>
            <a:off x="8520017" y="1881845"/>
            <a:ext cx="404253" cy="404253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947DC698-58CB-C207-1711-C4BC6D243B0E}"/>
              </a:ext>
            </a:extLst>
          </p:cNvPr>
          <p:cNvCxnSpPr>
            <a:cxnSpLocks/>
          </p:cNvCxnSpPr>
          <p:nvPr/>
        </p:nvCxnSpPr>
        <p:spPr>
          <a:xfrm>
            <a:off x="8521084" y="2380190"/>
            <a:ext cx="3307096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CC4BB16C-0B9F-27D2-395A-2D69CE011A15}"/>
              </a:ext>
            </a:extLst>
          </p:cNvPr>
          <p:cNvSpPr txBox="1"/>
          <p:nvPr/>
        </p:nvSpPr>
        <p:spPr>
          <a:xfrm>
            <a:off x="500304" y="4352728"/>
            <a:ext cx="463639" cy="16799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  <a:buChar char="•"/>
            </a:pPr>
            <a:endParaRPr/>
          </a:p>
        </p:txBody>
      </p:sp>
      <p:cxnSp>
        <p:nvCxnSpPr>
          <p:cNvPr id="25" name="Straight Connector 24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8810F79D-BB68-3452-A2C2-3322836B0CAA}"/>
              </a:ext>
            </a:extLst>
          </p:cNvPr>
          <p:cNvCxnSpPr/>
          <p:nvPr/>
        </p:nvCxnSpPr>
        <p:spPr>
          <a:xfrm>
            <a:off x="1237785" y="4716966"/>
            <a:ext cx="0" cy="1170878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custData r:id="rId1"/>
      <p:custData r:id="rId2"/>
    </p:custDataLst>
    <p:extLst>
      <p:ext uri="{BB962C8B-B14F-4D97-AF65-F5344CB8AC3E}">
        <p14:creationId xmlns="" xmlns:a16="http://schemas.microsoft.com/office/drawing/2014/main" xmlns:asvg="http://schemas.microsoft.com/office/drawing/2016/SVG/main" xmlns:p14="http://schemas.microsoft.com/office/powerpoint/2010/main" val="52080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p14="http://schemas.microsoft.com/office/powerpoint/2010/main" xmlns:a16="http://schemas.microsoft.com/office/drawing/2014/main" id="{9200FA3F-741E-97EB-5AD5-EC7C543077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1831" y="6413381"/>
            <a:ext cx="985275" cy="141861"/>
          </a:xfrm>
        </p:spPr>
        <p:txBody>
          <a:bodyPr/>
          <a:lstStyle/>
          <a:p>
            <a:fld id="{3CDDC223-AE83-4FD5-BE04-6B20A5B9BB2E}" type="datetime4">
              <a:rPr lang="en-US"/>
              <a:pPr/>
              <a:t>September 28, 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p14="http://schemas.microsoft.com/office/powerpoint/2010/main" xmlns:a16="http://schemas.microsoft.com/office/drawing/2014/main" id="{908F1D7C-F02E-6B3B-FCDC-F66F38F40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5432" y="6413381"/>
            <a:ext cx="265838" cy="141861"/>
          </a:xfrm>
        </p:spPr>
        <p:txBody>
          <a:bodyPr/>
          <a:lstStyle/>
          <a:p>
            <a:fld id="{23AA811B-2EBD-4900-905E-5BE206449611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="" xmlns:p14="http://schemas.microsoft.com/office/powerpoint/2010/main" xmlns:a16="http://schemas.microsoft.com/office/drawing/2014/main" id="{4CBD97BD-CC2A-26A1-C9D6-B0F060896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6" y="453602"/>
            <a:ext cx="6239428" cy="562398"/>
          </a:xfrm>
        </p:spPr>
        <p:txBody>
          <a:bodyPr>
            <a:normAutofit/>
          </a:bodyPr>
          <a:lstStyle/>
          <a:p>
            <a:r>
              <a:rPr b="0" i="0" u="none" strike="noStrike"/>
              <a:t>Illustrative case structure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="" xmlns:p14="http://schemas.microsoft.com/office/powerpoint/2010/main" xmlns:a16="http://schemas.microsoft.com/office/drawing/2014/main" id="{C4283888-3F06-E59A-28D7-1F50397F5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b="0" i="0" u="none" strike="noStrike"/>
              <a:t>Example format for future validated client proof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="" xmlns:p14="http://schemas.microsoft.com/office/powerpoint/2010/main" xmlns:a16="http://schemas.microsoft.com/office/drawing/2014/main" id="{D0DE2F7B-F6BF-8DCA-BA75-9B6CD429674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b="0" i="0" u="none" strike="noStrike"/>
              <a:t>Illustrative structure for case examples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="" xmlns:p14="http://schemas.microsoft.com/office/powerpoint/2010/main" xmlns:a16="http://schemas.microsoft.com/office/drawing/2014/main" id="{AFDC430C-FA78-7DBA-41DB-CE9F1790960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b="0" i="1" u="none" strike="noStrike" dirty="0"/>
          </a:p>
        </p:txBody>
      </p:sp>
      <p:sp>
        <p:nvSpPr>
          <p:cNvPr id="36" name="Text Placeholder 35">
            <a:extLst>
              <a:ext uri="{FF2B5EF4-FFF2-40B4-BE49-F238E27FC236}">
                <a16:creationId xmlns="" xmlns:p14="http://schemas.microsoft.com/office/powerpoint/2010/main" xmlns:a16="http://schemas.microsoft.com/office/drawing/2014/main" id="{8A00B8AE-82D4-ACA3-5F55-7EEB94CF516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b="1" i="1" u="none" strike="noStrike" dirty="0"/>
          </a:p>
        </p:txBody>
      </p:sp>
      <p:sp>
        <p:nvSpPr>
          <p:cNvPr id="37" name="Text Placeholder 36">
            <a:extLst>
              <a:ext uri="{FF2B5EF4-FFF2-40B4-BE49-F238E27FC236}">
                <a16:creationId xmlns="" xmlns:p14="http://schemas.microsoft.com/office/powerpoint/2010/main" xmlns:a16="http://schemas.microsoft.com/office/drawing/2014/main" id="{97E3CDD6-8E39-E67D-47C0-79BBAEDC257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b="0" i="1" u="none" strike="noStrike" dirty="0"/>
          </a:p>
        </p:txBody>
      </p:sp>
      <p:sp>
        <p:nvSpPr>
          <p:cNvPr id="38" name="Text Placeholder 37">
            <a:extLst>
              <a:ext uri="{FF2B5EF4-FFF2-40B4-BE49-F238E27FC236}">
                <a16:creationId xmlns="" xmlns:p14="http://schemas.microsoft.com/office/powerpoint/2010/main" xmlns:a16="http://schemas.microsoft.com/office/drawing/2014/main" id="{831B2A74-F545-44C9-56C7-82C2338DBA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b="0" i="0" u="none" strike="noStrike"/>
              <a:t>Challenge: Costs or supplier risk need improvement.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="" xmlns:p14="http://schemas.microsoft.com/office/powerpoint/2010/main" xmlns:a16="http://schemas.microsoft.com/office/drawing/2014/main" id="{44D4EF61-6AE7-6BE1-7E88-A556E5678D6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b="0" i="0" u="none" strike="noStrike"/>
              <a:t>Intervention: Redesign sourcing and supplier oversight.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="" xmlns:p14="http://schemas.microsoft.com/office/powerpoint/2010/main" xmlns:a16="http://schemas.microsoft.com/office/drawing/2014/main" id="{7D7AE4E3-B36D-274F-27C7-CEF1182DAAC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b="0" i="0" u="none" strike="noStrike"/>
              <a:t>Challenge: A critical project is off track.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="" xmlns:p14="http://schemas.microsoft.com/office/powerpoint/2010/main" xmlns:a16="http://schemas.microsoft.com/office/drawing/2014/main" id="{4C02DFAA-5212-DEF2-B8B9-257A6392EB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b="0" i="0" u="none" strike="noStrike"/>
              <a:t>Intervention: Reset governance and restore cadence.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="" xmlns:p14="http://schemas.microsoft.com/office/powerpoint/2010/main" xmlns:a16="http://schemas.microsoft.com/office/drawing/2014/main" id="{30D1A999-D1D4-D65A-B37D-EC8D8DF4BBD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b="0" i="0" u="none" strike="noStrike"/>
              <a:t>Result: Placeholder for outcome evidence.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="" xmlns:p14="http://schemas.microsoft.com/office/powerpoint/2010/main" xmlns:a16="http://schemas.microsoft.com/office/drawing/2014/main" id="{132F31EF-44BA-30DB-18D3-39FE97953F8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b="0" i="0" u="none" strike="noStrike"/>
              <a:t>Result: Placeholder for improvement evidence.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4482" y="900454"/>
            <a:ext cx="4298535" cy="4158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custData r:id="rId1"/>
      <p:custData r:id="rId2"/>
    </p:custDataLst>
    <p:extLst>
      <p:ext uri="{BB962C8B-B14F-4D97-AF65-F5344CB8AC3E}">
        <p14:creationId xmlns="" xmlns:a16="http://schemas.microsoft.com/office/drawing/2014/main" xmlns:p14="http://schemas.microsoft.com/office/powerpoint/2010/main" val="244325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14D832FE-D667-3796-34FF-20D1FBA6DD8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8775" y="453602"/>
            <a:ext cx="11472863" cy="562398"/>
          </a:xfrm>
        </p:spPr>
        <p:txBody>
          <a:bodyPr/>
          <a:lstStyle/>
          <a:p>
            <a:pPr>
              <a:buNone/>
            </a:pPr>
            <a:r>
              <a:rPr lang="en-US" b="0" i="0" u="none" strike="noStrike"/>
              <a:t>Why clients choose Tuerkan Procurement &amp; Project Recovery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D54ABF11-E748-28BA-0B9A-6EDDEC5B3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C223-AE83-4FD5-BE04-6B20A5B9BB2E}" type="datetime4">
              <a:rPr lang="en-US"/>
              <a:pPr/>
              <a:t>September 28, 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08BA9924-6031-C64C-6EFA-84E769D7E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7" name="Decorative Shap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20EE38B3-BA5D-C495-6925-937F0ECF517F}"/>
              </a:ext>
            </a:extLst>
          </p:cNvPr>
          <p:cNvSpPr>
            <a:spLocks/>
          </p:cNvSpPr>
          <p:nvPr/>
        </p:nvSpPr>
        <p:spPr>
          <a:xfrm>
            <a:off x="358775" y="1231900"/>
            <a:ext cx="8742892" cy="3424765"/>
          </a:xfrm>
          <a:prstGeom prst="roundRect">
            <a:avLst>
              <a:gd name="adj" fmla="val 1834"/>
            </a:avLst>
          </a:prstGeom>
          <a:noFill/>
          <a:ln w="12700" cap="flat" cmpd="sng" algn="ctr">
            <a:solidFill>
              <a:schemeClr val="tx1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>
              <a:lnSpc>
                <a:spcPct val="120000"/>
              </a:lnSpc>
            </a:pPr>
            <a:endParaRPr lang="en-US" sz="1400" noProof="0" dirty="0" err="1">
              <a:solidFill>
                <a:schemeClr val="bg1">
                  <a:lumMod val="100000"/>
                </a:schemeClr>
              </a:solidFill>
            </a:endParaRPr>
          </a:p>
        </p:txBody>
      </p:sp>
      <p:sp>
        <p:nvSpPr>
          <p:cNvPr id="8" name="Decorative Shap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5A752ECF-9151-3B2E-74AF-06A215B6AC83}"/>
              </a:ext>
            </a:extLst>
          </p:cNvPr>
          <p:cNvSpPr>
            <a:spLocks/>
          </p:cNvSpPr>
          <p:nvPr/>
        </p:nvSpPr>
        <p:spPr>
          <a:xfrm>
            <a:off x="358774" y="4754033"/>
            <a:ext cx="8742892" cy="1481666"/>
          </a:xfrm>
          <a:prstGeom prst="roundRect">
            <a:avLst>
              <a:gd name="adj" fmla="val 4667"/>
            </a:avLst>
          </a:prstGeom>
          <a:solidFill>
            <a:schemeClr val="bg2">
              <a:lumMod val="90000"/>
            </a:schemeClr>
          </a:solidFill>
          <a:ln w="1270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>
              <a:lnSpc>
                <a:spcPct val="120000"/>
              </a:lnSpc>
            </a:pPr>
            <a:endParaRPr lang="en-US" sz="1400" noProof="0" dirty="0" err="1">
              <a:solidFill>
                <a:schemeClr val="accent1"/>
              </a:solidFill>
            </a:endParaRPr>
          </a:p>
        </p:txBody>
      </p:sp>
      <p:sp>
        <p:nvSpPr>
          <p:cNvPr id="9" name="Decorative Shap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996A8A35-ADCD-CBCC-4471-3A9721088992}"/>
              </a:ext>
            </a:extLst>
          </p:cNvPr>
          <p:cNvSpPr>
            <a:spLocks/>
          </p:cNvSpPr>
          <p:nvPr/>
        </p:nvSpPr>
        <p:spPr>
          <a:xfrm>
            <a:off x="9228666" y="1231900"/>
            <a:ext cx="2602971" cy="4999564"/>
          </a:xfrm>
          <a:prstGeom prst="roundRect">
            <a:avLst>
              <a:gd name="adj" fmla="val 3006"/>
            </a:avLst>
          </a:prstGeom>
          <a:noFill/>
          <a:ln w="12700" cap="flat" cmpd="sng" algn="ctr">
            <a:solidFill>
              <a:schemeClr val="tx1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>
              <a:lnSpc>
                <a:spcPct val="120000"/>
              </a:lnSpc>
            </a:pPr>
            <a:endParaRPr lang="en-US" sz="1400" noProof="0" dirty="0" err="1">
              <a:solidFill>
                <a:schemeClr val="bg1">
                  <a:lumMod val="100000"/>
                </a:schemeClr>
              </a:solidFill>
            </a:endParaRPr>
          </a:p>
        </p:txBody>
      </p:sp>
      <p:sp>
        <p:nvSpPr>
          <p:cNvPr id="10" name="Decorative Shap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69566D04-DF7B-BBAF-0269-25031F89DDE1}"/>
              </a:ext>
            </a:extLst>
          </p:cNvPr>
          <p:cNvSpPr>
            <a:spLocks/>
          </p:cNvSpPr>
          <p:nvPr/>
        </p:nvSpPr>
        <p:spPr>
          <a:xfrm>
            <a:off x="3450167" y="1670098"/>
            <a:ext cx="1179300" cy="1210746"/>
          </a:xfrm>
          <a:custGeom>
            <a:avLst/>
            <a:gdLst>
              <a:gd name="csX0" fmla="*/ 1170330 w 1179300"/>
              <a:gd name="csY0" fmla="*/ 0 h 1210746"/>
              <a:gd name="csX1" fmla="*/ 1179300 w 1179300"/>
              <a:gd name="csY1" fmla="*/ 377 h 1210746"/>
              <a:gd name="csX2" fmla="*/ 1179300 w 1179300"/>
              <a:gd name="csY2" fmla="*/ 386295 h 1210746"/>
              <a:gd name="csX3" fmla="*/ 1173788 w 1179300"/>
              <a:gd name="csY3" fmla="*/ 386062 h 1210746"/>
              <a:gd name="csX4" fmla="*/ 386097 w 1179300"/>
              <a:gd name="csY4" fmla="*/ 1207958 h 1210746"/>
              <a:gd name="csX5" fmla="*/ 30 w 1179300"/>
              <a:gd name="csY5" fmla="*/ 1210746 h 1210746"/>
              <a:gd name="csX6" fmla="*/ 1170330 w 1179300"/>
              <a:gd name="csY6" fmla="*/ 0 h 12107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179300" h="1210746">
                <a:moveTo>
                  <a:pt x="1170330" y="0"/>
                </a:moveTo>
                <a:lnTo>
                  <a:pt x="1179300" y="377"/>
                </a:lnTo>
                <a:lnTo>
                  <a:pt x="1179300" y="386295"/>
                </a:lnTo>
                <a:lnTo>
                  <a:pt x="1173788" y="386062"/>
                </a:lnTo>
                <a:cubicBezTo>
                  <a:pt x="735400" y="390201"/>
                  <a:pt x="383014" y="757890"/>
                  <a:pt x="386097" y="1207958"/>
                </a:cubicBezTo>
                <a:lnTo>
                  <a:pt x="30" y="1210746"/>
                </a:lnTo>
                <a:cubicBezTo>
                  <a:pt x="-4591" y="547719"/>
                  <a:pt x="518988" y="6046"/>
                  <a:pt x="1170330" y="0"/>
                </a:cubicBezTo>
                <a:close/>
              </a:path>
            </a:pathLst>
          </a:custGeom>
          <a:solidFill>
            <a:schemeClr val="tx1">
              <a:lumMod val="100000"/>
            </a:schemeClr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72000" bIns="36000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noProof="0" dirty="0" err="1">
              <a:solidFill>
                <a:schemeClr val="bg1">
                  <a:lumMod val="100000"/>
                </a:schemeClr>
              </a:solidFill>
            </a:endParaRPr>
          </a:p>
        </p:txBody>
      </p:sp>
      <p:sp>
        <p:nvSpPr>
          <p:cNvPr id="11" name="Decorative Shap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ECD56D52-8ADF-1240-36CE-2854089F6B16}"/>
              </a:ext>
            </a:extLst>
          </p:cNvPr>
          <p:cNvSpPr>
            <a:spLocks/>
          </p:cNvSpPr>
          <p:nvPr/>
        </p:nvSpPr>
        <p:spPr>
          <a:xfrm>
            <a:off x="4633068" y="1668510"/>
            <a:ext cx="1179235" cy="1200130"/>
          </a:xfrm>
          <a:custGeom>
            <a:avLst/>
            <a:gdLst>
              <a:gd name="csX0" fmla="*/ 0 w 1179235"/>
              <a:gd name="csY0" fmla="*/ 0 h 1200130"/>
              <a:gd name="csX1" fmla="*/ 108126 w 1179235"/>
              <a:gd name="csY1" fmla="*/ 4546 h 1200130"/>
              <a:gd name="csX2" fmla="*/ 1179235 w 1179235"/>
              <a:gd name="csY2" fmla="*/ 1189056 h 1200130"/>
              <a:gd name="csX3" fmla="*/ 1178801 w 1179235"/>
              <a:gd name="csY3" fmla="*/ 1200130 h 1200130"/>
              <a:gd name="csX4" fmla="*/ 792909 w 1179235"/>
              <a:gd name="csY4" fmla="*/ 1200130 h 1200130"/>
              <a:gd name="csX5" fmla="*/ 793179 w 1179235"/>
              <a:gd name="csY5" fmla="*/ 1193185 h 1200130"/>
              <a:gd name="csX6" fmla="*/ 72140 w 1179235"/>
              <a:gd name="csY6" fmla="*/ 388973 h 1200130"/>
              <a:gd name="csX7" fmla="*/ 0 w 1179235"/>
              <a:gd name="csY7" fmla="*/ 385919 h 1200130"/>
              <a:gd name="csX8" fmla="*/ 0 w 1179235"/>
              <a:gd name="csY8" fmla="*/ 0 h 12001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79235" h="1200130">
                <a:moveTo>
                  <a:pt x="0" y="0"/>
                </a:moveTo>
                <a:lnTo>
                  <a:pt x="108126" y="4546"/>
                </a:lnTo>
                <a:cubicBezTo>
                  <a:pt x="703675" y="60475"/>
                  <a:pt x="1172816" y="567207"/>
                  <a:pt x="1179235" y="1189056"/>
                </a:cubicBezTo>
                <a:lnTo>
                  <a:pt x="1178801" y="1200130"/>
                </a:lnTo>
                <a:lnTo>
                  <a:pt x="792909" y="1200130"/>
                </a:lnTo>
                <a:lnTo>
                  <a:pt x="793179" y="1193185"/>
                </a:lnTo>
                <a:cubicBezTo>
                  <a:pt x="788894" y="770976"/>
                  <a:pt x="473064" y="426918"/>
                  <a:pt x="72140" y="388973"/>
                </a:cubicBezTo>
                <a:lnTo>
                  <a:pt x="0" y="385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72000" bIns="36000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noProof="0" dirty="0" err="1">
              <a:solidFill>
                <a:schemeClr val="bg1">
                  <a:lumMod val="100000"/>
                </a:schemeClr>
              </a:solidFill>
            </a:endParaRPr>
          </a:p>
        </p:txBody>
      </p:sp>
      <p:sp>
        <p:nvSpPr>
          <p:cNvPr id="12" name="Decorative Shap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28493470-E953-E0AA-CC13-7B39D65863C8}"/>
              </a:ext>
            </a:extLst>
          </p:cNvPr>
          <p:cNvSpPr>
            <a:spLocks/>
          </p:cNvSpPr>
          <p:nvPr/>
        </p:nvSpPr>
        <p:spPr>
          <a:xfrm>
            <a:off x="4633068" y="2872240"/>
            <a:ext cx="1178660" cy="1200130"/>
          </a:xfrm>
          <a:custGeom>
            <a:avLst/>
            <a:gdLst>
              <a:gd name="csX0" fmla="*/ 792769 w 1178660"/>
              <a:gd name="csY0" fmla="*/ 0 h 1200130"/>
              <a:gd name="csX1" fmla="*/ 1178660 w 1178660"/>
              <a:gd name="csY1" fmla="*/ 0 h 1200130"/>
              <a:gd name="csX2" fmla="*/ 1174422 w 1178660"/>
              <a:gd name="csY2" fmla="*/ 108127 h 1200130"/>
              <a:gd name="csX3" fmla="*/ 13148 w 1178660"/>
              <a:gd name="csY3" fmla="*/ 1200130 h 1200130"/>
              <a:gd name="csX4" fmla="*/ 0 w 1178660"/>
              <a:gd name="csY4" fmla="*/ 1199625 h 1200130"/>
              <a:gd name="csX5" fmla="*/ 0 w 1178660"/>
              <a:gd name="csY5" fmla="*/ 813759 h 1200130"/>
              <a:gd name="csX6" fmla="*/ 8348 w 1178660"/>
              <a:gd name="csY6" fmla="*/ 814082 h 1200130"/>
              <a:gd name="csX7" fmla="*/ 789933 w 1178660"/>
              <a:gd name="csY7" fmla="*/ 72810 h 1200130"/>
              <a:gd name="csX8" fmla="*/ 792769 w 1178660"/>
              <a:gd name="csY8" fmla="*/ 0 h 12001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178660" h="1200130">
                <a:moveTo>
                  <a:pt x="792769" y="0"/>
                </a:moveTo>
                <a:lnTo>
                  <a:pt x="1178660" y="0"/>
                </a:lnTo>
                <a:lnTo>
                  <a:pt x="1174422" y="108127"/>
                </a:lnTo>
                <a:cubicBezTo>
                  <a:pt x="1120364" y="714118"/>
                  <a:pt x="623705" y="1192265"/>
                  <a:pt x="13148" y="1200130"/>
                </a:cubicBezTo>
                <a:lnTo>
                  <a:pt x="0" y="1199625"/>
                </a:lnTo>
                <a:lnTo>
                  <a:pt x="0" y="813759"/>
                </a:lnTo>
                <a:lnTo>
                  <a:pt x="8348" y="814082"/>
                </a:lnTo>
                <a:cubicBezTo>
                  <a:pt x="419269" y="808697"/>
                  <a:pt x="753520" y="484144"/>
                  <a:pt x="789933" y="72810"/>
                </a:cubicBezTo>
                <a:lnTo>
                  <a:pt x="792769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72000" bIns="36000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noProof="0" dirty="0" err="1">
              <a:solidFill>
                <a:schemeClr val="bg1">
                  <a:lumMod val="100000"/>
                </a:schemeClr>
              </a:solidFill>
            </a:endParaRPr>
          </a:p>
        </p:txBody>
      </p:sp>
      <p:sp>
        <p:nvSpPr>
          <p:cNvPr id="13" name="Decorative Shap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8C15F2C3-F990-AE43-7D22-6A41C186250C}"/>
              </a:ext>
            </a:extLst>
          </p:cNvPr>
          <p:cNvSpPr>
            <a:spLocks/>
          </p:cNvSpPr>
          <p:nvPr/>
        </p:nvSpPr>
        <p:spPr>
          <a:xfrm>
            <a:off x="3450283" y="2881465"/>
            <a:ext cx="1179185" cy="1190261"/>
          </a:xfrm>
          <a:custGeom>
            <a:avLst/>
            <a:gdLst>
              <a:gd name="csX0" fmla="*/ 386039 w 1179185"/>
              <a:gd name="csY0" fmla="*/ 0 h 1190261"/>
              <a:gd name="csX1" fmla="*/ 1109859 w 1179185"/>
              <a:gd name="csY1" fmla="*/ 801714 h 1190261"/>
              <a:gd name="csX2" fmla="*/ 1179185 w 1179185"/>
              <a:gd name="csY2" fmla="*/ 804395 h 1190261"/>
              <a:gd name="csX3" fmla="*/ 1179185 w 1179185"/>
              <a:gd name="csY3" fmla="*/ 1190261 h 1190261"/>
              <a:gd name="csX4" fmla="*/ 1075210 w 1179185"/>
              <a:gd name="csY4" fmla="*/ 1186263 h 1190261"/>
              <a:gd name="csX5" fmla="*/ 0 w 1179185"/>
              <a:gd name="csY5" fmla="*/ 5470 h 1190261"/>
              <a:gd name="csX6" fmla="*/ 386039 w 1179185"/>
              <a:gd name="csY6" fmla="*/ 0 h 11902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179185" h="1190261">
                <a:moveTo>
                  <a:pt x="386039" y="0"/>
                </a:moveTo>
                <a:cubicBezTo>
                  <a:pt x="391717" y="422245"/>
                  <a:pt x="708757" y="765228"/>
                  <a:pt x="1109859" y="801714"/>
                </a:cubicBezTo>
                <a:lnTo>
                  <a:pt x="1179185" y="804395"/>
                </a:lnTo>
                <a:lnTo>
                  <a:pt x="1179185" y="1190261"/>
                </a:lnTo>
                <a:lnTo>
                  <a:pt x="1075210" y="1186263"/>
                </a:lnTo>
                <a:cubicBezTo>
                  <a:pt x="479421" y="1132470"/>
                  <a:pt x="8505" y="627348"/>
                  <a:pt x="0" y="5470"/>
                </a:cubicBezTo>
                <a:lnTo>
                  <a:pt x="386039" y="0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6000" rIns="72000" bIns="36000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noProof="0" dirty="0" err="1">
              <a:solidFill>
                <a:schemeClr val="bg1">
                  <a:lumMod val="100000"/>
                </a:schemeClr>
              </a:solidFill>
            </a:endParaRPr>
          </a:p>
        </p:txBody>
      </p:sp>
      <p:sp>
        <p:nvSpPr>
          <p:cNvPr id="14" name="Expected Outcomes Header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2BD9CAB0-501A-2AF2-8811-E595F27049B4}"/>
              </a:ext>
            </a:extLst>
          </p:cNvPr>
          <p:cNvSpPr txBox="1">
            <a:spLocks/>
          </p:cNvSpPr>
          <p:nvPr/>
        </p:nvSpPr>
        <p:spPr>
          <a:xfrm>
            <a:off x="673100" y="4885267"/>
            <a:ext cx="22098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en-US" sz="1400" b="0" i="0" u="none" strike="noStrike">
                <a:solidFill>
                  <a:schemeClr val="accent1"/>
                </a:solidFill>
                <a:latin typeface="+mj-lt"/>
              </a:rPr>
              <a:t>Client benefits</a:t>
            </a:r>
          </a:p>
        </p:txBody>
      </p:sp>
      <p:sp>
        <p:nvSpPr>
          <p:cNvPr id="15" name="Why It Works Header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953B0DCB-F5FE-CD18-08D4-703EC79EC674}"/>
              </a:ext>
            </a:extLst>
          </p:cNvPr>
          <p:cNvSpPr txBox="1">
            <a:spLocks/>
          </p:cNvSpPr>
          <p:nvPr/>
        </p:nvSpPr>
        <p:spPr>
          <a:xfrm>
            <a:off x="9425252" y="1570567"/>
            <a:ext cx="22098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en-US" sz="1400" b="0" i="0" u="none" strike="noStrike">
                <a:solidFill>
                  <a:schemeClr val="tx2"/>
                </a:solidFill>
                <a:latin typeface="+mj-lt"/>
              </a:rPr>
              <a:t>Why it works</a:t>
            </a:r>
          </a:p>
        </p:txBody>
      </p:sp>
      <p:sp>
        <p:nvSpPr>
          <p:cNvPr id="16" name="Integrated Solution Header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1953C8E1-3FFE-8407-C398-7F97B8304465}"/>
              </a:ext>
            </a:extLst>
          </p:cNvPr>
          <p:cNvSpPr txBox="1">
            <a:spLocks/>
          </p:cNvSpPr>
          <p:nvPr/>
        </p:nvSpPr>
        <p:spPr>
          <a:xfrm>
            <a:off x="4042834" y="2620433"/>
            <a:ext cx="117263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en-US" sz="1400" b="0" i="0" u="none" strike="noStrike">
                <a:solidFill>
                  <a:schemeClr val="tx2"/>
                </a:solidFill>
                <a:latin typeface="+mj-lt"/>
              </a:rPr>
              <a:t>Integrated</a:t>
            </a:r>
          </a:p>
        </p:txBody>
      </p:sp>
      <p:sp>
        <p:nvSpPr>
          <p:cNvPr id="17" name="Solution 3 Description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5D0A6B65-5C06-2285-F91F-F240D94EEA14}"/>
              </a:ext>
            </a:extLst>
          </p:cNvPr>
          <p:cNvSpPr txBox="1">
            <a:spLocks/>
          </p:cNvSpPr>
          <p:nvPr/>
        </p:nvSpPr>
        <p:spPr>
          <a:xfrm>
            <a:off x="673099" y="3289300"/>
            <a:ext cx="2662767" cy="9040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b="0" i="0" u="none" strike="noStrike"/>
              <a:t>Built for construction and engineering environments where contracts, interfaces, and execution risk must align.</a:t>
            </a:r>
          </a:p>
        </p:txBody>
      </p:sp>
      <p:sp>
        <p:nvSpPr>
          <p:cNvPr id="18" name="Solution 3 Titl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A75BFDAA-0207-35B9-215F-5417B090090E}"/>
              </a:ext>
            </a:extLst>
          </p:cNvPr>
          <p:cNvSpPr txBox="1">
            <a:spLocks/>
          </p:cNvSpPr>
          <p:nvPr/>
        </p:nvSpPr>
        <p:spPr>
          <a:xfrm>
            <a:off x="673099" y="2937935"/>
            <a:ext cx="2662767" cy="24025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b="0" i="0" u="none" strike="noStrike"/>
              <a:t>Sector fit</a:t>
            </a:r>
          </a:p>
        </p:txBody>
      </p:sp>
      <p:sp>
        <p:nvSpPr>
          <p:cNvPr id="19" name="Solution 1 Titl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09F0CE7E-ACB7-DD97-AE3D-335A26DA7B12}"/>
              </a:ext>
            </a:extLst>
          </p:cNvPr>
          <p:cNvSpPr txBox="1">
            <a:spLocks/>
          </p:cNvSpPr>
          <p:nvPr/>
        </p:nvSpPr>
        <p:spPr>
          <a:xfrm>
            <a:off x="673099" y="1570567"/>
            <a:ext cx="2662767" cy="24025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b="0" i="0" u="none" strike="noStrike"/>
              <a:t>Practical problem solving</a:t>
            </a:r>
          </a:p>
        </p:txBody>
      </p:sp>
      <p:sp>
        <p:nvSpPr>
          <p:cNvPr id="20" name="Solution 1 Description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9C0D38E6-E40C-4F4B-EC71-3DFA747155E7}"/>
              </a:ext>
            </a:extLst>
          </p:cNvPr>
          <p:cNvSpPr txBox="1">
            <a:spLocks/>
          </p:cNvSpPr>
          <p:nvPr/>
        </p:nvSpPr>
        <p:spPr>
          <a:xfrm>
            <a:off x="673099" y="1921933"/>
            <a:ext cx="2662767" cy="9040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b="0" i="0" u="none" strike="noStrike" dirty="0"/>
              <a:t>Hands on support to resolve commercial and delivery issues with clear actions and accountable follow through.</a:t>
            </a:r>
          </a:p>
        </p:txBody>
      </p:sp>
      <p:sp>
        <p:nvSpPr>
          <p:cNvPr id="21" name="Solution 2 Titl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438B1520-D252-5F41-954F-94464D434AB7}"/>
              </a:ext>
            </a:extLst>
          </p:cNvPr>
          <p:cNvSpPr txBox="1">
            <a:spLocks/>
          </p:cNvSpPr>
          <p:nvPr/>
        </p:nvSpPr>
        <p:spPr>
          <a:xfrm>
            <a:off x="6172199" y="1570567"/>
            <a:ext cx="2662767" cy="24025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b="0" i="0" u="none" strike="noStrike"/>
              <a:t>Procurement plus recovery</a:t>
            </a:r>
          </a:p>
        </p:txBody>
      </p:sp>
      <p:sp>
        <p:nvSpPr>
          <p:cNvPr id="22" name="Solution 2 Description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ACC1C765-3ACE-1F43-FC7C-FA9809FF0F75}"/>
              </a:ext>
            </a:extLst>
          </p:cNvPr>
          <p:cNvSpPr txBox="1">
            <a:spLocks/>
          </p:cNvSpPr>
          <p:nvPr/>
        </p:nvSpPr>
        <p:spPr>
          <a:xfrm>
            <a:off x="6172199" y="1921933"/>
            <a:ext cx="2662767" cy="9040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b="0" i="0" u="none" strike="noStrike"/>
              <a:t>Combined expertise links sourcing decisions with project recovery needs, so advice works in delivery reality.</a:t>
            </a:r>
          </a:p>
        </p:txBody>
      </p:sp>
      <p:sp>
        <p:nvSpPr>
          <p:cNvPr id="23" name="Solution 4 Title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B5F6DB65-C073-CA61-C2DA-3CC97D871DA0}"/>
              </a:ext>
            </a:extLst>
          </p:cNvPr>
          <p:cNvSpPr txBox="1">
            <a:spLocks/>
          </p:cNvSpPr>
          <p:nvPr/>
        </p:nvSpPr>
        <p:spPr>
          <a:xfrm>
            <a:off x="6172199" y="2937934"/>
            <a:ext cx="2662767" cy="24025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b="0" i="0" u="none" strike="noStrike"/>
              <a:t>Client value focus</a:t>
            </a:r>
          </a:p>
        </p:txBody>
      </p:sp>
      <p:sp>
        <p:nvSpPr>
          <p:cNvPr id="24" name="Solution 4 Description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1475B094-EE0F-19D3-7F17-7CE433A7B15B}"/>
              </a:ext>
            </a:extLst>
          </p:cNvPr>
          <p:cNvSpPr txBox="1">
            <a:spLocks/>
          </p:cNvSpPr>
          <p:nvPr/>
        </p:nvSpPr>
        <p:spPr>
          <a:xfrm>
            <a:off x="6172199" y="3289300"/>
            <a:ext cx="2662767" cy="9040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b="0" i="0" u="none" strike="noStrike"/>
              <a:t>Results oriented work aimed at stronger outcomes, lower exposure, and decisions that matter to the client.</a:t>
            </a:r>
          </a:p>
        </p:txBody>
      </p:sp>
      <p:pic>
        <p:nvPicPr>
          <p:cNvPr id="25" name="Decorative 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E2AD4C97-C348-D4FD-D69E-6D441485FD7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5220611afae249f7"/>
              </a:ext>
            </a:extLst>
          </a:blip>
          <a:stretch>
            <a:fillRect/>
          </a:stretch>
        </p:blipFill>
        <p:spPr>
          <a:xfrm>
            <a:off x="9381501" y="2082576"/>
            <a:ext cx="306142" cy="306142"/>
          </a:xfrm>
          <a:prstGeom prst="rect">
            <a:avLst/>
          </a:prstGeom>
        </p:spPr>
      </p:pic>
      <p:pic>
        <p:nvPicPr>
          <p:cNvPr id="26" name="Decorative 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47835DD8-6952-D679-F2B8-15AAE078BB65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5220611afae249f7"/>
              </a:ext>
            </a:extLst>
          </a:blip>
          <a:stretch>
            <a:fillRect/>
          </a:stretch>
        </p:blipFill>
        <p:spPr>
          <a:xfrm>
            <a:off x="9380829" y="3020477"/>
            <a:ext cx="306142" cy="306142"/>
          </a:xfrm>
          <a:prstGeom prst="rect">
            <a:avLst/>
          </a:prstGeom>
        </p:spPr>
      </p:pic>
      <p:pic>
        <p:nvPicPr>
          <p:cNvPr id="27" name="Decorative 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73C35463-9802-889E-1CD9-CAF1D1BE1EBF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5220611afae249f7"/>
              </a:ext>
            </a:extLst>
          </a:blip>
          <a:stretch>
            <a:fillRect/>
          </a:stretch>
        </p:blipFill>
        <p:spPr>
          <a:xfrm>
            <a:off x="9380828" y="3950989"/>
            <a:ext cx="306142" cy="306142"/>
          </a:xfrm>
          <a:prstGeom prst="rect">
            <a:avLst/>
          </a:prstGeom>
        </p:spPr>
      </p:pic>
      <p:pic>
        <p:nvPicPr>
          <p:cNvPr id="28" name="Decorative 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BD3EEF36-004E-1BF9-7F9F-AC45B6BC58F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5220611afae249f7"/>
              </a:ext>
            </a:extLst>
          </a:blip>
          <a:stretch>
            <a:fillRect/>
          </a:stretch>
        </p:blipFill>
        <p:spPr>
          <a:xfrm>
            <a:off x="9380156" y="4884858"/>
            <a:ext cx="306142" cy="306142"/>
          </a:xfrm>
          <a:prstGeom prst="rect">
            <a:avLst/>
          </a:prstGeom>
        </p:spPr>
      </p:pic>
      <p:sp>
        <p:nvSpPr>
          <p:cNvPr id="29" name="Reason Why It Works 1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19D2C6C1-412B-3E46-B27A-B3C993578460}"/>
              </a:ext>
            </a:extLst>
          </p:cNvPr>
          <p:cNvSpPr txBox="1">
            <a:spLocks/>
          </p:cNvSpPr>
          <p:nvPr/>
        </p:nvSpPr>
        <p:spPr>
          <a:xfrm>
            <a:off x="9699891" y="2040466"/>
            <a:ext cx="1935160" cy="54091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b="0" i="0" u="none" strike="noStrike"/>
              <a:t>A hands on partner, not abstract advice.</a:t>
            </a:r>
          </a:p>
        </p:txBody>
      </p:sp>
      <p:sp>
        <p:nvSpPr>
          <p:cNvPr id="30" name="Reason Why It Works 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92F5F212-A6D2-F443-394D-180A9DDB5ABC}"/>
              </a:ext>
            </a:extLst>
          </p:cNvPr>
          <p:cNvSpPr txBox="1">
            <a:spLocks/>
          </p:cNvSpPr>
          <p:nvPr/>
        </p:nvSpPr>
        <p:spPr>
          <a:xfrm>
            <a:off x="9699891" y="2974621"/>
            <a:ext cx="1935160" cy="54091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b="0" i="0" u="none" strike="noStrike"/>
              <a:t>Commercial and delivery expertise in one offer.</a:t>
            </a:r>
          </a:p>
        </p:txBody>
      </p:sp>
      <p:sp>
        <p:nvSpPr>
          <p:cNvPr id="31" name="Reason Why It Works 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3F905E94-36DB-A1ED-804E-BA92261D9CE1}"/>
              </a:ext>
            </a:extLst>
          </p:cNvPr>
          <p:cNvSpPr txBox="1">
            <a:spLocks/>
          </p:cNvSpPr>
          <p:nvPr/>
        </p:nvSpPr>
        <p:spPr>
          <a:xfrm>
            <a:off x="9699891" y="3908777"/>
            <a:ext cx="1935160" cy="54091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b="0" i="0" u="none" strike="noStrike"/>
              <a:t>Relevant to complex project environments.</a:t>
            </a:r>
          </a:p>
        </p:txBody>
      </p:sp>
      <p:sp>
        <p:nvSpPr>
          <p:cNvPr id="32" name="Reason Why It Works 4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9F2A872F-0EE8-723F-EE20-8430E74E23B9}"/>
              </a:ext>
            </a:extLst>
          </p:cNvPr>
          <p:cNvSpPr txBox="1">
            <a:spLocks/>
          </p:cNvSpPr>
          <p:nvPr/>
        </p:nvSpPr>
        <p:spPr>
          <a:xfrm>
            <a:off x="9699891" y="4842932"/>
            <a:ext cx="1935160" cy="54091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  <a:buNone/>
            </a:pPr>
            <a:r>
              <a:rPr lang="en-US" b="0" i="0" u="none" strike="noStrike"/>
              <a:t>Focused on useful, client level outcomes.</a:t>
            </a:r>
          </a:p>
        </p:txBody>
      </p:sp>
      <p:sp>
        <p:nvSpPr>
          <p:cNvPr id="33" name="Outcome 1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16BBBBE0-ABB4-8BFA-81DF-9B4C10FC9E50}"/>
              </a:ext>
            </a:extLst>
          </p:cNvPr>
          <p:cNvSpPr txBox="1">
            <a:spLocks/>
          </p:cNvSpPr>
          <p:nvPr/>
        </p:nvSpPr>
        <p:spPr>
          <a:xfrm>
            <a:off x="673100" y="5440680"/>
            <a:ext cx="1856952" cy="67564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accent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b="0" i="0" u="none" strike="noStrike"/>
              <a:t>Stronger procurement performance across key packages and decisions.</a:t>
            </a:r>
          </a:p>
        </p:txBody>
      </p:sp>
      <p:sp>
        <p:nvSpPr>
          <p:cNvPr id="34" name="Outcome 2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AD072526-4FB5-3016-4E72-3E983936CAD7}"/>
              </a:ext>
            </a:extLst>
          </p:cNvPr>
          <p:cNvSpPr txBox="1">
            <a:spLocks/>
          </p:cNvSpPr>
          <p:nvPr/>
        </p:nvSpPr>
        <p:spPr>
          <a:xfrm>
            <a:off x="2804372" y="5440680"/>
            <a:ext cx="1856952" cy="67564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accent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b="0" i="0" u="none" strike="noStrike"/>
              <a:t>Lower cost and risk exposure through better commercial control.</a:t>
            </a:r>
          </a:p>
        </p:txBody>
      </p:sp>
      <p:sp>
        <p:nvSpPr>
          <p:cNvPr id="35" name="Outcome 3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68D5E78B-36B8-7B65-B6C2-87AABC6F0F81}"/>
              </a:ext>
            </a:extLst>
          </p:cNvPr>
          <p:cNvSpPr txBox="1">
            <a:spLocks/>
          </p:cNvSpPr>
          <p:nvPr/>
        </p:nvSpPr>
        <p:spPr>
          <a:xfrm>
            <a:off x="4935644" y="5440680"/>
            <a:ext cx="1856952" cy="67564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accent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b="0" i="0" u="none" strike="noStrike"/>
              <a:t>Restored execution confidence for pressured projects and teams.</a:t>
            </a:r>
          </a:p>
        </p:txBody>
      </p:sp>
      <p:sp>
        <p:nvSpPr>
          <p:cNvPr id="36" name="Outcome 4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B2B7590D-F3C4-5B16-49DB-22191095D0BD}"/>
              </a:ext>
            </a:extLst>
          </p:cNvPr>
          <p:cNvSpPr txBox="1">
            <a:spLocks/>
          </p:cNvSpPr>
          <p:nvPr/>
        </p:nvSpPr>
        <p:spPr>
          <a:xfrm>
            <a:off x="7066915" y="5440680"/>
            <a:ext cx="1856952" cy="67564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accent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b="0" i="0" u="none" strike="noStrike"/>
              <a:t>Clearer priorities and actions that support delivery results.</a:t>
            </a:r>
          </a:p>
        </p:txBody>
      </p:sp>
      <p:pic>
        <p:nvPicPr>
          <p:cNvPr id="37" name="Decorative 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11D2776B-D91E-0398-D029-DDE8308605D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364847f50215458d"/>
              </a:ext>
            </a:extLst>
          </a:blip>
          <a:stretch>
            <a:fillRect/>
          </a:stretch>
        </p:blipFill>
        <p:spPr>
          <a:xfrm>
            <a:off x="2800985" y="5175567"/>
            <a:ext cx="228600" cy="228600"/>
          </a:xfrm>
          <a:prstGeom prst="rect">
            <a:avLst/>
          </a:prstGeom>
        </p:spPr>
      </p:pic>
      <p:pic>
        <p:nvPicPr>
          <p:cNvPr id="38" name="Decorative 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6C7EB698-E5D2-A3FA-3E1B-071BDD31F60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f98d11902a9447ec"/>
              </a:ext>
            </a:extLst>
          </a:blip>
          <a:stretch>
            <a:fillRect/>
          </a:stretch>
        </p:blipFill>
        <p:spPr>
          <a:xfrm>
            <a:off x="662940" y="5168900"/>
            <a:ext cx="228600" cy="228600"/>
          </a:xfrm>
          <a:prstGeom prst="rect">
            <a:avLst/>
          </a:prstGeom>
        </p:spPr>
      </p:pic>
      <p:pic>
        <p:nvPicPr>
          <p:cNvPr id="39" name="Decorative 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492A93DE-AFA2-E33E-4055-7007B46AFEB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bd9cbe53c1bf417e"/>
              </a:ext>
            </a:extLst>
          </a:blip>
          <a:stretch>
            <a:fillRect/>
          </a:stretch>
        </p:blipFill>
        <p:spPr>
          <a:xfrm>
            <a:off x="4940440" y="5169040"/>
            <a:ext cx="228600" cy="228600"/>
          </a:xfrm>
          <a:prstGeom prst="rect">
            <a:avLst/>
          </a:prstGeom>
        </p:spPr>
      </p:pic>
      <p:pic>
        <p:nvPicPr>
          <p:cNvPr id="40" name="Decorative 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D878C25B-981A-AF74-A298-926B7266819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72edfd730f9545d8"/>
              </a:ext>
            </a:extLst>
          </a:blip>
          <a:stretch>
            <a:fillRect/>
          </a:stretch>
        </p:blipFill>
        <p:spPr>
          <a:xfrm>
            <a:off x="7058517" y="5149284"/>
            <a:ext cx="228600" cy="228600"/>
          </a:xfrm>
          <a:prstGeom prst="rect">
            <a:avLst/>
          </a:prstGeom>
        </p:spPr>
      </p:pic>
      <p:pic>
        <p:nvPicPr>
          <p:cNvPr id="41" name="Decorative 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FBCE3916-FEAE-DC09-2D6B-76403F3E870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5e92dd76eda14456"/>
              </a:ext>
            </a:extLst>
          </a:blip>
          <a:stretch>
            <a:fillRect/>
          </a:stretch>
        </p:blipFill>
        <p:spPr>
          <a:xfrm>
            <a:off x="3753711" y="3390621"/>
            <a:ext cx="261056" cy="257581"/>
          </a:xfrm>
          <a:prstGeom prst="rect">
            <a:avLst/>
          </a:prstGeom>
        </p:spPr>
      </p:pic>
      <p:pic>
        <p:nvPicPr>
          <p:cNvPr id="42" name="Decorative 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91F45EB3-39FD-090B-3783-479D2D1038C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7b8fb30020454638"/>
              </a:ext>
            </a:extLst>
          </a:blip>
          <a:stretch>
            <a:fillRect/>
          </a:stretch>
        </p:blipFill>
        <p:spPr>
          <a:xfrm>
            <a:off x="3767139" y="2082801"/>
            <a:ext cx="261056" cy="257581"/>
          </a:xfrm>
          <a:prstGeom prst="rect">
            <a:avLst/>
          </a:prstGeom>
        </p:spPr>
      </p:pic>
      <p:pic>
        <p:nvPicPr>
          <p:cNvPr id="43" name="Decorative 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5295B588-F459-9A79-4C93-0B0E033A1B9B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5c1fe0928b764c19"/>
              </a:ext>
            </a:extLst>
          </a:blip>
          <a:stretch>
            <a:fillRect/>
          </a:stretch>
        </p:blipFill>
        <p:spPr>
          <a:xfrm>
            <a:off x="5240114" y="3418819"/>
            <a:ext cx="261056" cy="257581"/>
          </a:xfrm>
          <a:prstGeom prst="rect">
            <a:avLst/>
          </a:prstGeom>
        </p:spPr>
      </p:pic>
      <p:pic>
        <p:nvPicPr>
          <p:cNvPr id="44" name="Decorative Graphic">
            <a:extLst>
              <a:ext uri="{FF2B5EF4-FFF2-40B4-BE49-F238E27FC236}">
                <a16:creationId xmlns="" xmlns:asvg="http://schemas.microsoft.com/office/drawing/2016/SVG/main" xmlns:p14="http://schemas.microsoft.com/office/powerpoint/2010/main" xmlns:a16="http://schemas.microsoft.com/office/drawing/2014/main" id="{33531AA7-EF37-78E9-B883-6979AB56B74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p14="http://schemas.microsoft.com/office/powerpoint/2010/main" xmlns:asvg="http://schemas.microsoft.com/office/drawing/2016/SVG/main" r:embed="R70182228dd404f8a"/>
              </a:ext>
            </a:extLst>
          </a:blip>
          <a:stretch>
            <a:fillRect/>
          </a:stretch>
        </p:blipFill>
        <p:spPr>
          <a:xfrm>
            <a:off x="5256899" y="2106299"/>
            <a:ext cx="261056" cy="257581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="" xmlns:a16="http://schemas.microsoft.com/office/drawing/2014/main" xmlns:asvg="http://schemas.microsoft.com/office/drawing/2016/SVG/main" xmlns:p14="http://schemas.microsoft.com/office/powerpoint/2010/main" val="4089528766"/>
      </p:ext>
    </p:extLst>
  </p:cSld>
  <p:clrMapOvr>
    <a:masterClrMapping/>
  </p:clrMapOvr>
  <p:transition>
    <p:sndAc>
      <p:stSnd>
        <p:snd r:embed="rId4" name="coin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FDED3A88-799B-FC6F-53F8-F0E05E825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9C93607F-C6CB-AAC9-DF3B-02FE18973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1831" y="6413381"/>
            <a:ext cx="985275" cy="141861"/>
          </a:xfrm>
        </p:spPr>
        <p:txBody>
          <a:bodyPr/>
          <a:lstStyle/>
          <a:p>
            <a:fld id="{3CDDC223-AE83-4FD5-BE04-6B20A5B9BB2E}" type="datetime4">
              <a:rPr lang="en-US"/>
              <a:pPr/>
              <a:t>September 28, 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CEA4E193-A17B-1031-AC38-4BD198D33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5432" y="6413381"/>
            <a:ext cx="265838" cy="141861"/>
          </a:xfrm>
        </p:spPr>
        <p:txBody>
          <a:bodyPr/>
          <a:lstStyle/>
          <a:p>
            <a:fld id="{23AA811B-2EBD-4900-905E-5BE206449611}" type="slidenum">
              <a:rPr lang="en-US"/>
              <a:pPr/>
              <a:t>9</a:t>
            </a:fld>
            <a:endParaRPr lang="en-US" dirty="0"/>
          </a:p>
        </p:txBody>
      </p:sp>
      <p:pic>
        <p:nvPicPr>
          <p:cNvPr id="31" name="Picture Placeholder 5" descr="A person talking on a cell phone &#10;&#10;Description automatically generated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8F772183-105A-DA9C-F700-CB85CBE58FC1}"/>
              </a:ext>
            </a:extLst>
          </p:cNvPr>
          <p:cNvPicPr>
            <a:picLocks noGrp="1" noChangeAspect="1"/>
          </p:cNvPicPr>
          <p:nvPr>
            <p:ph type="pic" sz="quarter" idx="15"/>
            <p:custDataLst>
              <p:tags r:id="rId3"/>
            </p:custDataLst>
          </p:nvPr>
        </p:nvPicPr>
        <p:blipFill rotWithShape="1">
          <a:blip r:embed="rId5" cstate="print">
            <a:extLst>
              <a:ext uri="{28A0092B-C50C-407E-A947-70E740481C1C}">
                <a14:useLocalDpi xmlns="" xmlns:a16="http://schemas.microsoft.com/office/drawing/2014/main" xmlns:asvg="http://schemas.microsoft.com/office/drawing/2016/SVG/main" xmlns:p14="http://schemas.microsoft.com/office/powerpoint/2010/main" xmlns:a14="http://schemas.microsoft.com/office/drawing/2010/main" val="0"/>
              </a:ext>
            </a:extLst>
          </a:blip>
          <a:srcRect l="35139" r="35139"/>
          <a:stretch>
            <a:fillRect/>
          </a:stretch>
        </p:blipFill>
        <p:spPr>
          <a:xfrm>
            <a:off x="0" y="0"/>
            <a:ext cx="3057525" cy="6858000"/>
          </a:xfrm>
        </p:spPr>
      </p:pic>
      <p:sp>
        <p:nvSpPr>
          <p:cNvPr id="6" name="Title 5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DE752869-159E-7FF9-715E-B4D345CE1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047" y="453602"/>
            <a:ext cx="8368591" cy="562398"/>
          </a:xfrm>
        </p:spPr>
        <p:txBody>
          <a:bodyPr>
            <a:normAutofit/>
          </a:bodyPr>
          <a:lstStyle/>
          <a:p>
            <a:r>
              <a:rPr b="0" i="0" u="none" strike="noStrike"/>
              <a:t>Next steps for discussion</a:t>
            </a:r>
          </a:p>
        </p:txBody>
      </p:sp>
      <p:sp>
        <p:nvSpPr>
          <p:cNvPr id="55" name="Subtitle 54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A11A8928-3EAC-53E8-9DF3-09BE9DDB6DF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r>
              <a:rPr b="0" i="0" u="none" strike="noStrike"/>
              <a:t>A practical conversation focused on procurement improvement and project recovery needs</a:t>
            </a:r>
          </a:p>
        </p:txBody>
      </p:sp>
      <p:sp>
        <p:nvSpPr>
          <p:cNvPr id="32" name="Conclusion Description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F9194DD6-A07E-06F3-4840-F1290F2C31FE}"/>
              </a:ext>
            </a:extLst>
          </p:cNvPr>
          <p:cNvSpPr txBox="1">
            <a:spLocks/>
          </p:cNvSpPr>
          <p:nvPr/>
        </p:nvSpPr>
        <p:spPr>
          <a:xfrm>
            <a:off x="3538537" y="2139697"/>
            <a:ext cx="8293100" cy="871551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i="0" kern="1200">
                <a:solidFill>
                  <a:schemeClr val="tx1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Tuerkan Procurement &amp; Project Recovery Consulting UG supports construction and engineering clients with procurement improvement and project recovery. We would welcome a focused discussion on your priorities and where targeted support could add value.</a:t>
            </a:r>
          </a:p>
        </p:txBody>
      </p:sp>
      <p:sp>
        <p:nvSpPr>
          <p:cNvPr id="33" name="Conclusion Title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6F450325-8591-4BD2-0AB3-678AB225CE4F}"/>
              </a:ext>
            </a:extLst>
          </p:cNvPr>
          <p:cNvSpPr txBox="1">
            <a:spLocks/>
          </p:cNvSpPr>
          <p:nvPr/>
        </p:nvSpPr>
        <p:spPr>
          <a:xfrm>
            <a:off x="3538537" y="1738704"/>
            <a:ext cx="8293100" cy="328027"/>
          </a:xfrm>
          <a:prstGeom prst="rect">
            <a:avLst/>
          </a:prstGeom>
        </p:spPr>
        <p:txBody>
          <a:bodyPr lIns="0" anchor="ctr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Ready to tailor the discussion</a:t>
            </a:r>
          </a:p>
        </p:txBody>
      </p:sp>
      <p:sp>
        <p:nvSpPr>
          <p:cNvPr id="34" name="TextBox 6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A8694F34-986B-7BF6-375C-9BFECBB551B7}"/>
              </a:ext>
            </a:extLst>
          </p:cNvPr>
          <p:cNvSpPr txBox="1">
            <a:spLocks/>
          </p:cNvSpPr>
          <p:nvPr/>
        </p:nvSpPr>
        <p:spPr>
          <a:xfrm>
            <a:off x="3352801" y="3948091"/>
            <a:ext cx="463677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1800" b="0" i="0" u="none" strike="noStrike" dirty="0">
                <a:solidFill>
                  <a:schemeClr val="accent1"/>
                </a:solidFill>
                <a:latin typeface="+mj-lt"/>
              </a:rPr>
              <a:t>1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DE64E5E1-9BAE-6674-3B0B-E84E64B45E32}"/>
              </a:ext>
            </a:extLst>
          </p:cNvPr>
          <p:cNvCxnSpPr>
            <a:cxnSpLocks/>
          </p:cNvCxnSpPr>
          <p:nvPr/>
        </p:nvCxnSpPr>
        <p:spPr>
          <a:xfrm>
            <a:off x="3352800" y="4391418"/>
            <a:ext cx="25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Next Steps Title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08F150AE-C3EF-C59C-D812-8FBB5B1653E7}"/>
              </a:ext>
            </a:extLst>
          </p:cNvPr>
          <p:cNvSpPr txBox="1">
            <a:spLocks/>
          </p:cNvSpPr>
          <p:nvPr/>
        </p:nvSpPr>
        <p:spPr>
          <a:xfrm>
            <a:off x="3362324" y="3474133"/>
            <a:ext cx="8469311" cy="328027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Suggested next steps</a:t>
            </a:r>
          </a:p>
        </p:txBody>
      </p:sp>
      <p:sp>
        <p:nvSpPr>
          <p:cNvPr id="37" name="Description of Next Step 1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D258EEF4-8253-D57D-6CF6-DFDD9C8924FF}"/>
              </a:ext>
            </a:extLst>
          </p:cNvPr>
          <p:cNvSpPr txBox="1">
            <a:spLocks/>
          </p:cNvSpPr>
          <p:nvPr/>
        </p:nvSpPr>
        <p:spPr>
          <a:xfrm>
            <a:off x="3352801" y="4907053"/>
            <a:ext cx="2592000" cy="1356392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i="0" kern="1200">
                <a:solidFill>
                  <a:schemeClr val="tx1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Review current challenges in procurement, delivery, or recovery to clarify where support is most relevant.</a:t>
            </a:r>
          </a:p>
        </p:txBody>
      </p:sp>
      <p:sp>
        <p:nvSpPr>
          <p:cNvPr id="38" name="Title of Next Step 1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B30A2D2B-981C-5667-B76E-9C7C3F0AE200}"/>
              </a:ext>
            </a:extLst>
          </p:cNvPr>
          <p:cNvSpPr txBox="1">
            <a:spLocks/>
          </p:cNvSpPr>
          <p:nvPr/>
        </p:nvSpPr>
        <p:spPr>
          <a:xfrm>
            <a:off x="3352801" y="4506060"/>
            <a:ext cx="2593679" cy="328027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 dirty="0"/>
              <a:t>Discuss priorities</a:t>
            </a:r>
          </a:p>
        </p:txBody>
      </p:sp>
      <p:sp>
        <p:nvSpPr>
          <p:cNvPr id="39" name="TextBox 6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BE4D6BE7-4CD2-5623-4ACD-1A5FF5D0B285}"/>
              </a:ext>
            </a:extLst>
          </p:cNvPr>
          <p:cNvSpPr txBox="1">
            <a:spLocks/>
          </p:cNvSpPr>
          <p:nvPr/>
        </p:nvSpPr>
        <p:spPr>
          <a:xfrm>
            <a:off x="6296218" y="3948091"/>
            <a:ext cx="463677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1800" b="0" i="0" u="none" strike="noStrike" dirty="0">
                <a:solidFill>
                  <a:schemeClr val="accent1"/>
                </a:solidFill>
                <a:latin typeface="+mj-lt"/>
              </a:rPr>
              <a:t>2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F35257FA-9ACA-E2E9-F7C3-4B1BE73DBC92}"/>
              </a:ext>
            </a:extLst>
          </p:cNvPr>
          <p:cNvCxnSpPr>
            <a:cxnSpLocks/>
          </p:cNvCxnSpPr>
          <p:nvPr/>
        </p:nvCxnSpPr>
        <p:spPr>
          <a:xfrm>
            <a:off x="6296218" y="4391418"/>
            <a:ext cx="25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Description of Next Step 2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D1332E4C-F47F-1271-4C27-90B72779A240}"/>
              </a:ext>
            </a:extLst>
          </p:cNvPr>
          <p:cNvSpPr txBox="1">
            <a:spLocks/>
          </p:cNvSpPr>
          <p:nvPr/>
        </p:nvSpPr>
        <p:spPr>
          <a:xfrm>
            <a:off x="6296218" y="4907053"/>
            <a:ext cx="2592000" cy="1356392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i="0" kern="1200">
                <a:solidFill>
                  <a:schemeClr val="tx1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Highlight the opportunity areas that matter most, from commercial improvement to project stabilization.</a:t>
            </a:r>
          </a:p>
        </p:txBody>
      </p:sp>
      <p:sp>
        <p:nvSpPr>
          <p:cNvPr id="42" name="Title of Next Step 2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0522D4DF-9CE9-EEF9-3064-A1313F09E727}"/>
              </a:ext>
            </a:extLst>
          </p:cNvPr>
          <p:cNvSpPr txBox="1">
            <a:spLocks/>
          </p:cNvSpPr>
          <p:nvPr/>
        </p:nvSpPr>
        <p:spPr>
          <a:xfrm>
            <a:off x="6296218" y="4506060"/>
            <a:ext cx="2592000" cy="328027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 dirty="0"/>
              <a:t>Identify opportunities</a:t>
            </a:r>
          </a:p>
        </p:txBody>
      </p:sp>
      <p:sp>
        <p:nvSpPr>
          <p:cNvPr id="43" name="TextBox 6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60A51733-28A3-4149-C50B-BFD2262AF6E3}"/>
              </a:ext>
            </a:extLst>
          </p:cNvPr>
          <p:cNvSpPr txBox="1">
            <a:spLocks/>
          </p:cNvSpPr>
          <p:nvPr/>
        </p:nvSpPr>
        <p:spPr>
          <a:xfrm>
            <a:off x="9239635" y="3948091"/>
            <a:ext cx="463677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1800" b="0" i="0" u="none" strike="noStrike" dirty="0">
                <a:solidFill>
                  <a:schemeClr val="accent1"/>
                </a:solidFill>
                <a:latin typeface="+mj-lt"/>
              </a:rPr>
              <a:t>3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1F839B31-5FC3-E39D-7778-7A36EA34EE02}"/>
              </a:ext>
            </a:extLst>
          </p:cNvPr>
          <p:cNvCxnSpPr>
            <a:cxnSpLocks/>
          </p:cNvCxnSpPr>
          <p:nvPr/>
        </p:nvCxnSpPr>
        <p:spPr>
          <a:xfrm>
            <a:off x="9239635" y="4391418"/>
            <a:ext cx="25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Description of Next Step 3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46C53F15-F01E-BF33-B3BC-D0C280C96A1C}"/>
              </a:ext>
            </a:extLst>
          </p:cNvPr>
          <p:cNvSpPr txBox="1">
            <a:spLocks/>
          </p:cNvSpPr>
          <p:nvPr/>
        </p:nvSpPr>
        <p:spPr>
          <a:xfrm>
            <a:off x="9239635" y="4907053"/>
            <a:ext cx="2592000" cy="1356392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i="0" kern="1200">
                <a:solidFill>
                  <a:schemeClr val="tx1"/>
                </a:solidFill>
                <a:latin typeface="+mn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/>
              <a:t>Align relevant case examples and a practical scope of support to your specific situation.</a:t>
            </a:r>
          </a:p>
        </p:txBody>
      </p:sp>
      <p:sp>
        <p:nvSpPr>
          <p:cNvPr id="46" name="Title of Next Step 3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25296EEB-53C4-05C5-B6C7-46C1619B9E25}"/>
              </a:ext>
            </a:extLst>
          </p:cNvPr>
          <p:cNvSpPr txBox="1">
            <a:spLocks/>
          </p:cNvSpPr>
          <p:nvPr/>
        </p:nvSpPr>
        <p:spPr>
          <a:xfrm>
            <a:off x="9239635" y="4506060"/>
            <a:ext cx="2592000" cy="328027"/>
          </a:xfrm>
          <a:prstGeom prst="rect">
            <a:avLst/>
          </a:prstGeom>
        </p:spPr>
        <p:txBody>
          <a:bodyPr lIns="0"/>
          <a:lstStyle>
            <a:lvl1pPr marL="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+mj-lt"/>
                <a:ea typeface="Open Sans Light" pitchFamily="2" charset="0"/>
                <a:cs typeface="Open Sans Light" pitchFamily="2" charset="0"/>
              </a:defRPr>
            </a:lvl1pPr>
            <a:lvl2pPr marL="54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810000" indent="-27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tabLst/>
              <a:defRPr sz="16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180000" indent="-1800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6pPr>
            <a:lvl7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200" b="1" i="0" kern="1200" baseline="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7pPr>
            <a:lvl8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4800" b="0" i="0" kern="1200" baseline="0">
                <a:solidFill>
                  <a:schemeClr val="tx1"/>
                </a:solidFill>
                <a:latin typeface="Mont SemiBold" pitchFamily="2" charset="0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b="0" i="0" u="none" strike="noStrike" dirty="0"/>
              <a:t>Tailor scope and examples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26510312-27A2-A759-86DF-E06B99502A34}"/>
              </a:ext>
            </a:extLst>
          </p:cNvPr>
          <p:cNvCxnSpPr>
            <a:cxnSpLocks/>
          </p:cNvCxnSpPr>
          <p:nvPr/>
        </p:nvCxnSpPr>
        <p:spPr>
          <a:xfrm flipV="1">
            <a:off x="3384810" y="1669164"/>
            <a:ext cx="0" cy="1404938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Graphic 47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02BDD4A9-707C-6364-B425-72687EE5FC4E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75c7ce5a941c40b1"/>
              </a:ext>
            </a:extLst>
          </a:blip>
          <a:srcRect/>
          <a:stretch/>
        </p:blipFill>
        <p:spPr>
          <a:xfrm rot="5400000">
            <a:off x="5754646" y="4042223"/>
            <a:ext cx="190154" cy="190154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82C668EC-008F-3497-9D59-BC67C3F72F3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75c7ce5a941c40b1"/>
              </a:ext>
            </a:extLst>
          </a:blip>
          <a:srcRect/>
          <a:stretch/>
        </p:blipFill>
        <p:spPr>
          <a:xfrm rot="5400000">
            <a:off x="8646617" y="4038965"/>
            <a:ext cx="190154" cy="190154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="" xmlns:a14="http://schemas.microsoft.com/office/drawing/2010/main" xmlns:asvg="http://schemas.microsoft.com/office/drawing/2016/SVG/main" xmlns:p14="http://schemas.microsoft.com/office/powerpoint/2010/main" xmlns:a16="http://schemas.microsoft.com/office/drawing/2014/main" id="{1E1C1DD9-6955-C85F-5AF5-2B06554C6F35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="" xmlns:a16="http://schemas.microsoft.com/office/drawing/2014/main" xmlns:a14="http://schemas.microsoft.com/office/drawing/2010/main" xmlns:p14="http://schemas.microsoft.com/office/powerpoint/2010/main" xmlns:asvg="http://schemas.microsoft.com/office/drawing/2016/SVG/main" r:embed="R75c7ce5a941c40b1"/>
              </a:ext>
            </a:extLst>
          </a:blip>
          <a:srcRect/>
          <a:stretch/>
        </p:blipFill>
        <p:spPr>
          <a:xfrm rot="5400000">
            <a:off x="11631136" y="4037680"/>
            <a:ext cx="190154" cy="190154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="" xmlns:a16="http://schemas.microsoft.com/office/drawing/2014/main" xmlns:a14="http://schemas.microsoft.com/office/drawing/2010/main" xmlns:asvg="http://schemas.microsoft.com/office/drawing/2016/SVG/main" xmlns:p14="http://schemas.microsoft.com/office/powerpoint/2010/main" val="425023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Untertitel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 smtClean="0"/>
              <a:t>Thank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. 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3FBF3-E452-47CB-A1C9-69390731B4C1}" type="datetime4">
              <a:rPr lang="en-US" smtClean="0"/>
              <a:pPr/>
              <a:t>September 28, 2026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96153" y="4837396"/>
            <a:ext cx="3667960" cy="1477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AGENDA" val="-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cc67f1db-a53e-4c39-a11f-ab1d5fd894e5&quot; IsConsolidated=&quot;False&quot; IsTopLevel=&quot;False&quot; Layer=&quot;Harvey 4&quot; Source=&quot;Harvey 4&quot; /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0/4 [0]&quot; /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cc67f1db-a53e-4c39-a11f-ab1d5fd894e5&quot; IsConsolidated=&quot;False&quot; IsTopLevel=&quot;False&quot; Layer=&quot;Harvey 1/4 [1]&quot; Source=&quot;Harvey 4&quot; /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2/4 [2]&quot; /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3/4 [3]&quot; /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d49074d4-1016-448b-856a-9ab9e2544118&quot; IsConsolidated=&quot;False&quot; IsTopLevel=&quot;False&quot; Source=&quot;Group 5&quot; Layer=&quot;Harvey 4/4 [4]&quot; /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MargauxBenoit\AppData\Local\Templafy\AddIns\PowerPointVsto\Customer Service Agent at Desk.jp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MargauxBenoit\AppData\Local\Templafy\AddIns\PowerPointVsto\68c7480f-3ffc-4f13-ae12-547b58904310.jpeg"/>
</p:tagLst>
</file>

<file path=ppt/theme/theme1.xml><?xml version="1.0" encoding="utf-8"?>
<a:theme xmlns:a="http://schemas.openxmlformats.org/drawingml/2006/main" name="Acme 16:9">
  <a:themeElements>
    <a:clrScheme name="Acme default">
      <a:dk1>
        <a:srgbClr val="111143"/>
      </a:dk1>
      <a:lt1>
        <a:srgbClr val="F6F7ED"/>
      </a:lt1>
      <a:dk2>
        <a:srgbClr val="111143"/>
      </a:dk2>
      <a:lt2>
        <a:srgbClr val="F6F7ED"/>
      </a:lt2>
      <a:accent1>
        <a:srgbClr val="1A52A3"/>
      </a:accent1>
      <a:accent2>
        <a:srgbClr val="00422F"/>
      </a:accent2>
      <a:accent3>
        <a:srgbClr val="00804C"/>
      </a:accent3>
      <a:accent4>
        <a:srgbClr val="D8E64C"/>
      </a:accent4>
      <a:accent5>
        <a:srgbClr val="82BFA3"/>
      </a:accent5>
      <a:accent6>
        <a:srgbClr val="AAC1F2"/>
      </a:accent6>
      <a:hlink>
        <a:srgbClr val="1A52A3"/>
      </a:hlink>
      <a:folHlink>
        <a:srgbClr val="123A73"/>
      </a:folHlink>
    </a:clrScheme>
    <a:fontScheme name="Acme">
      <a:majorFont>
        <a:latin typeface="Franklin Gothic Medium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100000"/>
          </a:schemeClr>
        </a:solidFill>
        <a:ln w="12700" cap="flat" cmpd="sng" algn="ctr">
          <a:solidFill>
            <a:schemeClr val="tx1">
              <a:lumMod val="100000"/>
            </a:schemeClr>
          </a:solidFill>
          <a:prstDash val="solid"/>
          <a:miter lim="800000"/>
          <a:headEnd type="none" w="med" len="med"/>
          <a:tailEnd type="none" w="med" len="med"/>
        </a:ln>
      </a:spPr>
      <a:bodyPr lIns="72000" tIns="36000" rIns="72000" bIns="36000" rtlCol="0" anchor="ctr"/>
      <a:lstStyle>
        <a:defPPr algn="ctr">
          <a:lnSpc>
            <a:spcPct val="120000"/>
          </a:lnSpc>
          <a:defRPr sz="1400" noProof="0" dirty="0" err="1">
            <a:solidFill>
              <a:schemeClr val="bg1">
                <a:lumMod val="100000"/>
              </a:schemeClr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20000"/>
          </a:lnSpc>
          <a:spcAft>
            <a:spcPts val="600"/>
          </a:spcAft>
          <a:defRPr sz="1400" dirty="0" err="1">
            <a:solidFill>
              <a:schemeClr val="tx2"/>
            </a:solidFill>
          </a:defRPr>
        </a:defPPr>
      </a:lstStyle>
    </a:txDef>
  </a:objectDefaults>
  <a:extraClrSchemeLst/>
  <a:custClrLst/>
  <a:extLst>
    <a:ext uri="{05A4C25C-085E-4340-85A3-A5531E510DB2}">
      <thm15:themeFamily xmlns="" xmlns:thm15="http://schemas.microsoft.com/office/thememl/2012/main" name="Templafy 16-9 US.potx" id="{860D45E1-71CC-4F2F-B91A-958F768A2FDE}" vid="{7C6F6462-395B-4A7C-BF8A-7E760AC6D046}"/>
    </a:ext>
  </a:extLst>
</a:theme>
</file>

<file path=ppt/theme/theme2.xml><?xml version="1.0" encoding="utf-8"?>
<a:theme xmlns:a="http://schemas.openxmlformats.org/drawingml/2006/main" name="Office-tema">
  <a:themeElements>
    <a:clrScheme name="Templafy">
      <a:dk1>
        <a:srgbClr val="000000"/>
      </a:dk1>
      <a:lt1>
        <a:srgbClr val="FFFFFF"/>
      </a:lt1>
      <a:dk2>
        <a:srgbClr val="002454"/>
      </a:dk2>
      <a:lt2>
        <a:srgbClr val="F0F5FF"/>
      </a:lt2>
      <a:accent1>
        <a:srgbClr val="C5DCF8"/>
      </a:accent1>
      <a:accent2>
        <a:srgbClr val="70B7F8"/>
      </a:accent2>
      <a:accent3>
        <a:srgbClr val="002454"/>
      </a:accent3>
      <a:accent4>
        <a:srgbClr val="2872E7"/>
      </a:accent4>
      <a:accent5>
        <a:srgbClr val="E58056"/>
      </a:accent5>
      <a:accent6>
        <a:srgbClr val="F4D590"/>
      </a:accent6>
      <a:hlink>
        <a:srgbClr val="70B7F8"/>
      </a:hlink>
      <a:folHlink>
        <a:srgbClr val="C5DCF8"/>
      </a:folHlink>
    </a:clrScheme>
    <a:fontScheme name="Templafy">
      <a:majorFont>
        <a:latin typeface="Century Gothic"/>
        <a:ea typeface=""/>
        <a:cs typeface=""/>
      </a:majorFont>
      <a:minorFont>
        <a:latin typeface="Roboto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Blue Crayola 1">
      <a:srgbClr val="0472EE"/>
    </a:custClr>
    <a:custClr name="Blue Crayola 2">
      <a:srgbClr val="0E7DFB"/>
    </a:custClr>
    <a:custClr name="Blue Crayola 3">
      <a:srgbClr val="2288FC"/>
    </a:custClr>
    <a:custClr name="Blue Crayola 4">
      <a:srgbClr val="3692FC"/>
    </a:custClr>
    <a:custClr name="Blue Crayola 5">
      <a:srgbClr val="4A9DFC"/>
    </a:custClr>
    <a:custClr name="Alice Blue">
      <a:srgbClr val="EEF4FF"/>
    </a:custClr>
    <a:custClr name="Beau Blue">
      <a:srgbClr val="E2EEFF"/>
    </a:custClr>
    <a:custClr name="Charcoal">
      <a:srgbClr val="223B4F"/>
    </a:custClr>
    <a:custClr name="Maya Blue 1">
      <a:srgbClr val="BFE1FF"/>
    </a:custClr>
    <a:custClr name="Maya Blue 2">
      <a:srgbClr val="D6ECFF"/>
    </a:custClr>
    <a:custClr name="Maya Blue 3">
      <a:srgbClr val="EBF5FF"/>
    </a:custClr>
    <a:custClr name="Baby blue eyes 1">
      <a:srgbClr val="A7D6FF"/>
    </a:custClr>
    <a:custClr name="Baby blue eyes 2">
      <a:srgbClr val="C2E2FF"/>
    </a:custClr>
    <a:custClr name="Blue Jeans 1">
      <a:srgbClr val="50C4FF"/>
    </a:custClr>
    <a:custClr name="Blue Jeans 2">
      <a:srgbClr val="70BCFF"/>
    </a:custClr>
    <a:custClr name="Blue Jeans 3">
      <a:srgbClr val="85C6FF"/>
    </a:custClr>
    <a:custClr name="Blue Jeans 4">
      <a:srgbClr val="99CFFF"/>
    </a:custClr>
    <a:custClr name="Dark Cornflower Blue 1">
      <a:srgbClr val="003B85"/>
    </a:custClr>
    <a:custClr name="Dark Cornflower Blue 2">
      <a:srgbClr val="0049A3"/>
    </a:custClr>
    <a:custClr name="Dark Cornflower Blue 3">
      <a:srgbClr val="0053B8"/>
    </a:custClr>
    <a:custClr name="Dark Cornflower Blue 4">
      <a:srgbClr val="005CCC"/>
    </a:custClr>
    <a:custClr name="Dark Cornflower Blue 5">
      <a:srgbClr val="0065E0"/>
    </a:custClr>
    <a:custClr name="Royal Blue Dark 1">
      <a:srgbClr val="002D76"/>
    </a:custClr>
    <a:custClr name="Royal Blue Dark 2">
      <a:srgbClr val="00378F"/>
    </a:custClr>
    <a:custClr name="Royal Blue Dark 3">
      <a:srgbClr val="003FA3"/>
    </a:custClr>
    <a:custClr name="Oxford Blue 1">
      <a:srgbClr val="00225B"/>
    </a:custClr>
    <a:custClr name="Oxford Blue 2">
      <a:srgbClr val="001E52"/>
    </a:custClr>
    <a:custClr name="Oxford Blue 3">
      <a:srgbClr val="00163D"/>
    </a:custClr>
    <a:custClr name="Mango Tango 1">
      <a:srgbClr val="FF8550"/>
    </a:custClr>
    <a:custClr name="Mango Tango 2">
      <a:srgbClr val="FF9B70"/>
    </a:custClr>
    <a:custClr name="Mango Tango 3">
      <a:srgbClr val="FFA985"/>
    </a:custClr>
    <a:custClr name="Mandarin 1">
      <a:srgbClr val="F5733E"/>
    </a:custClr>
    <a:custClr name="Mandarin 2">
      <a:srgbClr val="F67F51"/>
    </a:custClr>
    <a:custClr name="Mandarin 3">
      <a:srgbClr val="F78E64"/>
    </a:custClr>
    <a:custClr name="Mango 1">
      <a:srgbClr val="FFBD00"/>
    </a:custClr>
    <a:custClr name="Mango 2">
      <a:srgbClr val="FFC933"/>
    </a:custClr>
    <a:custClr name="Mango 3">
      <a:srgbClr val="FFD35C"/>
    </a:custClr>
  </a:custClr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Templafy">
      <a:dk1>
        <a:srgbClr val="000000"/>
      </a:dk1>
      <a:lt1>
        <a:srgbClr val="FFFFFF"/>
      </a:lt1>
      <a:dk2>
        <a:srgbClr val="002454"/>
      </a:dk2>
      <a:lt2>
        <a:srgbClr val="F0F5FF"/>
      </a:lt2>
      <a:accent1>
        <a:srgbClr val="C5DCF8"/>
      </a:accent1>
      <a:accent2>
        <a:srgbClr val="70B7F8"/>
      </a:accent2>
      <a:accent3>
        <a:srgbClr val="002454"/>
      </a:accent3>
      <a:accent4>
        <a:srgbClr val="2872E7"/>
      </a:accent4>
      <a:accent5>
        <a:srgbClr val="E58056"/>
      </a:accent5>
      <a:accent6>
        <a:srgbClr val="F4D590"/>
      </a:accent6>
      <a:hlink>
        <a:srgbClr val="70B7F8"/>
      </a:hlink>
      <a:folHlink>
        <a:srgbClr val="C5DCF8"/>
      </a:folHlink>
    </a:clrScheme>
    <a:fontScheme name="Templafy">
      <a:majorFont>
        <a:latin typeface="Century Gothic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Blue Crayola 1">
      <a:srgbClr val="0472EE"/>
    </a:custClr>
    <a:custClr name="Blue Crayola 2">
      <a:srgbClr val="0E7DFB"/>
    </a:custClr>
    <a:custClr name="Blue Crayola 3">
      <a:srgbClr val="2288FC"/>
    </a:custClr>
    <a:custClr name="Blue Crayola 4">
      <a:srgbClr val="3692FC"/>
    </a:custClr>
    <a:custClr name="Blue Crayola 5">
      <a:srgbClr val="4A9DFC"/>
    </a:custClr>
    <a:custClr name="Alice Blue">
      <a:srgbClr val="EEF4FF"/>
    </a:custClr>
    <a:custClr name="Beau Blue">
      <a:srgbClr val="E2EEFF"/>
    </a:custClr>
    <a:custClr name="Charcoal">
      <a:srgbClr val="223B4F"/>
    </a:custClr>
    <a:custClr name="Maya Blue 1">
      <a:srgbClr val="BFE1FF"/>
    </a:custClr>
    <a:custClr name="Maya Blue 2">
      <a:srgbClr val="D6ECFF"/>
    </a:custClr>
    <a:custClr name="Maya Blue 3">
      <a:srgbClr val="EBF5FF"/>
    </a:custClr>
    <a:custClr name="Baby blue eyes 1">
      <a:srgbClr val="A7D6FF"/>
    </a:custClr>
    <a:custClr name="Baby blue eyes 2">
      <a:srgbClr val="C2E2FF"/>
    </a:custClr>
    <a:custClr name="Blue Jeans 1">
      <a:srgbClr val="50C4FF"/>
    </a:custClr>
    <a:custClr name="Blue Jeans 2">
      <a:srgbClr val="70BCFF"/>
    </a:custClr>
    <a:custClr name="Blue Jeans 3">
      <a:srgbClr val="85C6FF"/>
    </a:custClr>
    <a:custClr name="Blue Jeans 4">
      <a:srgbClr val="99CFFF"/>
    </a:custClr>
    <a:custClr name="Dark Cornflower Blue 1">
      <a:srgbClr val="003B85"/>
    </a:custClr>
    <a:custClr name="Dark Cornflower Blue 2">
      <a:srgbClr val="0049A3"/>
    </a:custClr>
    <a:custClr name="Dark Cornflower Blue 3">
      <a:srgbClr val="0053B8"/>
    </a:custClr>
    <a:custClr name="Dark Cornflower Blue 4">
      <a:srgbClr val="005CCC"/>
    </a:custClr>
    <a:custClr name="Dark Cornflower Blue 5">
      <a:srgbClr val="0065E0"/>
    </a:custClr>
    <a:custClr name="Royal Blue Dark 1">
      <a:srgbClr val="002D76"/>
    </a:custClr>
    <a:custClr name="Royal Blue Dark 2">
      <a:srgbClr val="00378F"/>
    </a:custClr>
    <a:custClr name="Royal Blue Dark 3">
      <a:srgbClr val="003FA3"/>
    </a:custClr>
    <a:custClr name="Oxford Blue 1">
      <a:srgbClr val="00225B"/>
    </a:custClr>
    <a:custClr name="Oxford Blue 2">
      <a:srgbClr val="001E52"/>
    </a:custClr>
    <a:custClr name="Oxford Blue 3">
      <a:srgbClr val="00163D"/>
    </a:custClr>
    <a:custClr name="Mango Tango 1">
      <a:srgbClr val="FF8550"/>
    </a:custClr>
    <a:custClr name="Mango Tango 2">
      <a:srgbClr val="FF9B70"/>
    </a:custClr>
    <a:custClr name="Mango Tango 3">
      <a:srgbClr val="FFA985"/>
    </a:custClr>
    <a:custClr name="Mandarin 1">
      <a:srgbClr val="F5733E"/>
    </a:custClr>
    <a:custClr name="Mandarin 2">
      <a:srgbClr val="F67F51"/>
    </a:custClr>
    <a:custClr name="Mandarin 3">
      <a:srgbClr val="F78E64"/>
    </a:custClr>
    <a:custClr name="Mango 1">
      <a:srgbClr val="FFBD00"/>
    </a:custClr>
    <a:custClr name="Mango 2">
      <a:srgbClr val="FFC933"/>
    </a:custClr>
    <a:custClr name="Mango 3">
      <a:srgbClr val="FFD35C"/>
    </a:custClr>
  </a:custClr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3" Type="http://schemas.microsoft.com/office/2011/relationships/webextension" Target="webextension.xml"/><Relationship Id="rId2" Type="http://schemas.microsoft.com/office/2011/relationships/webextension" Target="webextension2.xml"/><Relationship Id="rId1" Type="http://schemas.microsoft.com/office/2011/relationships/webextension" Target="webextension3.xml"/><Relationship Id="rId5" Type="http://schemas.microsoft.com/office/2011/relationships/webextension" Target="webextension4.xml"/><Relationship Id="rId4" Type="http://schemas.microsoft.com/office/2011/relationships/webextension" Target="webextension5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  <wetp:taskpane dockstate="right" visibility="0" width="0" row="0">
    <wetp:webextensionref xmlns:r="http://schemas.openxmlformats.org/officeDocument/2006/relationships" r:id="rId3"/>
  </wetp:taskpane>
  <wetp:taskpane dockstate="right" visibility="0" width="350" row="0">
    <wetp:webextensionref xmlns:r="http://schemas.openxmlformats.org/officeDocument/2006/relationships" r:id="rId4"/>
  </wetp:taskpane>
  <wetp:taskpane dockstate="right" visibility="0" width="350" row="3">
    <wetp:webextensionref xmlns:r="http://schemas.openxmlformats.org/officeDocument/2006/relationships" r:id="rId5"/>
  </wetp:taskpane>
</wetp:taskpanes>
</file>

<file path=ppt/webextensions/webextension.xml><?xml version="1.0" encoding="utf-8"?>
<we:webextension xmlns:we="http://schemas.microsoft.com/office/webextensions/webextension/2010/11" id="{B05696AD-0225-694B-9D56-89CA118372BC}">
  <we:reference id="867ef7c8-9fe7-488b-a5aa-a2a9ffb2c21f" version="2.0.0.2" store="EXCatalog" storeType="EXCatalog"/>
  <we:alternateReferences/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DFAB6E4C-1BFE-EF46-B99F-580A72019AF0}">
  <we:reference id="56a9e8f6-db88-48a8-9376-281758be2dba" version="2.0.0.2" store="EXCatalog" storeType="EXCatalog"/>
  <we:alternateReferences/>
  <we:properties/>
  <we:bindings/>
  <we:snapshot xmlns:r="http://schemas.openxmlformats.org/officeDocument/2006/relationships"/>
</we:webextension>
</file>

<file path=ppt/webextensions/webextension3.xml><?xml version="1.0" encoding="utf-8"?>
<we:webextension xmlns:we="http://schemas.microsoft.com/office/webextensions/webextension/2010/11" id="{90A7710B-173B-6B47-A228-A1A487FE2263}">
  <we:reference id="d2164860-9689-45e3-a1e5-90c76032055e" version="1.0.0.7" store="EXCatalog" storeType="EXCatalog"/>
  <we:alternateReferences/>
  <we:properties/>
  <we:bindings/>
  <we:snapshot xmlns:r="http://schemas.openxmlformats.org/officeDocument/2006/relationships"/>
</we:webextension>
</file>

<file path=ppt/webextensions/webextension4.xml><?xml version="1.0" encoding="utf-8"?>
<we:webextension xmlns:we="http://schemas.microsoft.com/office/webextensions/webextension/2010/11" id="{D8D2CAC2-D942-40A1-8E4F-B5A3BD4FB6B8}">
  <we:reference id="wa200010215" version="2.0.0.0" store="en-US" storeType="OMEX"/>
  <we:alternateReferences>
    <we:reference id="wa200010215" version="2.0.0.0" store="wa200010215" storeType="OMEX"/>
  </we:alternateReferences>
  <we:properties/>
  <we:bindings/>
  <we:snapshot xmlns:r="http://schemas.openxmlformats.org/officeDocument/2006/relationships"/>
</we:webextension>
</file>

<file path=ppt/webextensions/webextension5.xml><?xml version="1.0" encoding="utf-8"?>
<we:webextension xmlns:we="http://schemas.microsoft.com/office/webextensions/webextension/2010/11" id="{669D99F4-D9B4-1446-99E3-B3D8413A3734}">
  <we:reference id="d2164860-9689-45e3-a1e5-90c76032056e" version="2.0.0.5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_rels/item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9.xml"/></Relationships>
</file>

<file path=customXml/_rels/item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0.xml"/></Relationships>
</file>

<file path=customXml/_rels/item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1.xml"/></Relationships>
</file>

<file path=customXml/_rels/item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2.xml"/></Relationships>
</file>

<file path=customXml/_rels/item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3.xml"/></Relationships>
</file>

<file path=customXml/_rels/item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4.xml"/></Relationships>
</file>

<file path=customXml/_rels/item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5.xml"/></Relationships>
</file>

<file path=customXml/_rels/item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6.xml"/></Relationships>
</file>

<file path=customXml/_rels/item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7.xml"/></Relationships>
</file>

<file path=customXml/_rels/item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8.xml"/></Relationships>
</file>

<file path=customXml/_rels/item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9.xml"/></Relationships>
</file>

<file path=customXml/_rels/item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0.xml"/></Relationships>
</file>

<file path=customXml/_rels/item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1.xml"/></Relationships>
</file>

<file path=customXml/_rels/item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2.xml"/></Relationships>
</file>

<file path=customXml/_rels/item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3.xml"/></Relationships>
</file>

<file path=customXml/_rels/item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4.xml"/></Relationships>
</file>

<file path=customXml/_rels/item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5.xml"/></Relationships>
</file>

<file path=customXml/_rels/item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6.xml"/></Relationships>
</file>

<file path=customXml/_rels/item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7.xml"/></Relationships>
</file>

<file path=customXml/_rels/item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8.xml"/></Relationships>
</file>

<file path=customXml/_rels/item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9.xml"/></Relationships>
</file>

<file path=customXml/_rels/item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0.xml"/></Relationships>
</file>

<file path=customXml/_rels/item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1.xml"/></Relationships>
</file>

<file path=customXml/_rels/item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2.xml"/></Relationships>
</file>

<file path=customXml/_rels/item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3.xml"/></Relationships>
</file>

<file path=customXml/_rels/item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4.xml"/></Relationships>
</file>

<file path=customXml/_rels/item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5.xml"/></Relationships>
</file>

<file path=customXml/_rels/item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6.xml"/></Relationships>
</file>

<file path=customXml/_rels/item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7.xml"/></Relationships>
</file>

<file path=customXml/_rels/item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8.xml"/></Relationships>
</file>

<file path=customXml/_rels/item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9.xml"/></Relationships>
</file>

<file path=customXml/_rels/item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0.xml"/></Relationships>
</file>

<file path=customXml/_rels/item7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1.xml"/></Relationships>
</file>

<file path=customXml/_rels/item7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2.xml"/></Relationships>
</file>

<file path=customXml/_rels/item7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3.xml"/></Relationships>
</file>

<file path=customXml/_rels/item7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4.xml"/></Relationships>
</file>

<file path=customXml/_rels/item7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5.xml"/></Relationships>
</file>

<file path=customXml/_rels/item7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6.xml"/></Relationships>
</file>

<file path=customXml/_rels/item7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7.xml"/></Relationships>
</file>

<file path=customXml/_rels/item7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8.xml"/></Relationships>
</file>

<file path=customXml/_rels/item7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9.xml"/></Relationships>
</file>

<file path=customXml/_rels/item8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0.xml"/></Relationships>
</file>

<file path=customXml/_rels/item8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1.xml"/></Relationships>
</file>

<file path=customXml/_rels/item8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2.xml"/></Relationships>
</file>

<file path=customXml/_rels/item8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3.xml"/></Relationships>
</file>

<file path=customXml/_rels/item8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4.xml"/></Relationships>
</file>

<file path=customXml/_rels/item8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5.xml"/></Relationships>
</file>

<file path=customXml/_rels/item8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6.xml"/></Relationships>
</file>

<file path=customXml/_rels/item8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7.xml"/></Relationships>
</file>

<file path=customXml/_rels/item8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8.xml"/></Relationships>
</file>

<file path=customXml/_rels/item8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9.xml"/></Relationships>
</file>

<file path=customXml/_rels/item9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0.xml"/></Relationships>
</file>

<file path=customXml/_rels/item9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1.xml"/></Relationships>
</file>

<file path=customXml/_rels/item9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2.xml"/></Relationships>
</file>

<file path=customXml/_rels/item9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3.xml"/></Relationships>
</file>

<file path=customXml/_rels/item9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4.xml"/></Relationships>
</file>

<file path=customXml/_rels/item9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5.xml"/></Relationships>
</file>

<file path=customXml/_rels/item9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6.xml"/></Relationships>
</file>

<file path=customXml/_rels/item9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7.xml"/></Relationships>
</file>

<file path=customXml/_rels/item9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8.xml"/></Relationships>
</file>

<file path=customXml/_rels/item9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9.xml"/></Relationships>
</file>

<file path=customXml/_rels/item10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0.xml"/></Relationships>
</file>

<file path=customXml/_rels/item10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1.xml"/></Relationships>
</file>

<file path=customXml/_rels/item10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2.xml"/></Relationships>
</file>

<file path=customXml/_rels/item10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3.xml"/></Relationships>
</file>

<file path=customXml/_rels/item10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4.xml"/></Relationships>
</file>

<file path=customXml/_rels/item10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5.xml"/></Relationships>
</file>

<file path=customXml/_rels/item10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6.xml"/></Relationships>
</file>

<file path=customXml/_rels/item10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7.xml"/></Relationships>
</file>

<file path=customXml/_rels/item10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8.xml"/></Relationships>
</file>

<file path=customXml/_rels/item10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9.xml"/></Relationships>
</file>

<file path=customXml/_rels/item1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0.xml"/></Relationships>
</file>

<file path=customXml/_rels/item1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1.xml"/></Relationships>
</file>

<file path=customXml/_rels/item1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2.xml"/></Relationships>
</file>

<file path=customXml/_rels/item1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3.xml"/></Relationships>
</file>

<file path=customXml/_rels/item1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4.xml"/></Relationships>
</file>

<file path=customXml/_rels/item1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5.xml"/></Relationships>
</file>

<file path=customXml/_rels/item1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6.xml"/></Relationships>
</file>

<file path=customXml/_rels/item1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7.xml"/></Relationships>
</file>

<file path=customXml/_rels/item1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8.xml"/></Relationships>
</file>

<file path=customXml/_rels/item1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9.xml"/></Relationships>
</file>

<file path=customXml/_rels/item1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0.xml"/></Relationships>
</file>

<file path=customXml/_rels/item1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1.xml"/></Relationships>
</file>

<file path=customXml/_rels/item1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2.xml"/></Relationships>
</file>

<file path=customXml/_rels/item1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3.xml"/></Relationships>
</file>

<file path=customXml/_rels/item1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4.xml"/></Relationships>
</file>

<file path=customXml/_rels/item1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5.xml"/></Relationships>
</file>

<file path=customXml/_rels/item1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6.xml"/></Relationships>
</file>

<file path=customXml/_rels/item1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7.xml"/></Relationships>
</file>

<file path=customXml/_rels/item1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8.xml"/></Relationships>
</file>

<file path=customXml/_rels/item1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9.xml"/></Relationships>
</file>

<file path=customXml/_rels/item1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0.xml"/></Relationships>
</file>

<file path=customXml/_rels/item1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1.xml"/></Relationships>
</file>

<file path=customXml/_rels/item1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2.xml"/></Relationships>
</file>

<file path=customXml/_rels/item1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3.xml"/></Relationships>
</file>

<file path=customXml/_rels/item1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4.xml"/></Relationships>
</file>

<file path=customXml/_rels/item1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5.xml"/></Relationships>
</file>

<file path=customXml/_rels/item1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6.xml"/></Relationships>
</file>

<file path=customXml/_rels/item1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7.xml"/></Relationships>
</file>

<file path=customXml/_rels/item1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8.xml"/></Relationships>
</file>

<file path=customXml/_rels/item13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9.xml"/></Relationships>
</file>

<file path=customXml/_rels/item14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0.xml"/></Relationships>
</file>

<file path=customXml/_rels/item14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1.xml"/></Relationships>
</file>

<file path=customXml/_rels/item14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2.xml"/></Relationships>
</file>

<file path=customXml/_rels/item14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3.xml"/></Relationships>
</file>

<file path=customXml/_rels/item14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4.xml"/></Relationships>
</file>

<file path=customXml/_rels/item14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5.xml"/></Relationships>
</file>

<file path=customXml/_rels/item14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6.xml"/></Relationships>
</file>

<file path=customXml/_rels/item14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7.xml"/></Relationships>
</file>

<file path=customXml/_rels/item14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8.xml"/></Relationships>
</file>

<file path=customXml/_rels/item14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9.xml"/></Relationships>
</file>

<file path=customXml/_rels/item15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0.xml"/></Relationships>
</file>

<file path=customXml/_rels/item15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1.xml"/></Relationships>
</file>

<file path=customXml/_rels/item15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2.xml"/></Relationships>
</file>

<file path=customXml/_rels/item15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3.xml"/></Relationships>
</file>

<file path=customXml/_rels/item15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4.xml"/></Relationships>
</file>

<file path=customXml/_rels/item15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5.xml"/></Relationships>
</file>

<file path=customXml/_rels/item15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6.xml"/></Relationships>
</file>

<file path=customXml/_rels/item15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7.xml"/></Relationships>
</file>

<file path=customXml/_rels/item15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8.xml"/></Relationships>
</file>

<file path=customXml/_rels/item15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9.xml"/></Relationships>
</file>

<file path=customXml/_rels/item16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0.xml"/></Relationships>
</file>

<file path=customXml/_rels/item16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1.xml"/></Relationships>
</file>

<file path=customXml/_rels/item16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2.xml"/></Relationships>
</file>

<file path=customXml/_rels/item16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3.xml"/></Relationships>
</file>

<file path=customXml/_rels/item16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4.xml"/></Relationships>
</file>

<file path=customXml/_rels/item16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5.xml"/></Relationships>
</file>

<file path=customXml/_rels/item16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6.xml"/></Relationships>
</file>

<file path=customXml/_rels/item16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7.xml"/></Relationships>
</file>

<file path=customXml/_rels/item16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8.xml"/></Relationships>
</file>

<file path=customXml/_rels/item16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9.xml"/></Relationships>
</file>

<file path=customXml/_rels/item17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0.xml"/></Relationships>
</file>

<file path=customXml/item1.xml><?xml version="1.0" encoding="utf-8"?>
<TemplafySlideTemplateConfiguration><![CDATA[{"slideVersion":1,"isValidatorEnabled":false,"isLocked":false,"elementsMetadata":[],"slideId":"1548506371747217447","enableDocumentContentUpdater":false,"version":"2.0"}]]></TemplafySlideTemplateConfiguration>
</file>

<file path=customXml/item2.xml><?xml version="1.0" encoding="utf-8"?>
<TemplafySlideFormConfiguration><![CDATA[{"formFields":[],"formDataEntries":[]}]]></TemplafySlideFormConfiguration>
</file>

<file path=customXml/item3.xml><?xml version="1.0" encoding="utf-8"?>
<TemplafySlideFormConfiguration><![CDATA[{"formFields":[],"formDataEntries":[]}]]></TemplafySlideFormConfiguration>
</file>

<file path=customXml/item4.xml><?xml version="1.0" encoding="utf-8"?>
<TemplafySlideTemplateConfiguration><![CDATA[{"slideVersion":1,"isValidatorEnabled":false,"isLocked":false,"elementsMetadata":[],"slideId":"1548506371747217451","enableDocumentContentUpdater":false,"version":"2.0"}]]></TemplafySlideTemplateConfiguration>
</file>

<file path=customXml/item5.xml><?xml version="1.0" encoding="utf-8"?>
<TemplafySlideTemplateConfiguration><![CDATA[{"slideVersion":1,"isValidatorEnabled":false,"isLocked":false,"elementsMetadata":[],"slideId":"1548506371747217478","enableDocumentContentUpdater":false,"version":"2.0"}]]></TemplafySlideTemplateConfiguration>
</file>

<file path=customXml/item6.xml><?xml version="1.0" encoding="utf-8"?>
<TemplafySlideTemplateConfiguration><![CDATA[{"slideVersion":1,"isValidatorEnabled":false,"isLocked":false,"elementsMetadata":[],"slideId":"1548506371747217469","enableDocumentContentUpdater":false,"version":"2.0"}]]></TemplafySlideTemplateConfiguration>
</file>

<file path=customXml/item7.xml><?xml version="1.0" encoding="utf-8"?>
<TemplafySlideTemplateConfiguration><![CDATA[{"slideVersion":1,"isValidatorEnabled":false,"isLocked":false,"elementsMetadata":[],"slideId":"1548506371747217448","enableDocumentContentUpdater":false,"version":"2.0"}]]></TemplafySlideTemplateConfiguration>
</file>

<file path=customXml/item8.xml><?xml version="1.0" encoding="utf-8"?>
<TemplafySlideTemplateConfiguration><![CDATA[{"slideVersion":1,"isValidatorEnabled":false,"isLocked":false,"elementsMetadata":[],"slideId":"1548506371747217427","enableDocumentContentUpdater":false,"version":"2.0"}]]></TemplafySlideTemplateConfiguration>
</file>

<file path=customXml/item9.xml><?xml version="1.0" encoding="utf-8"?>
<TemplafySlideFormConfiguration><![CDATA[{"formFields":[],"formDataEntries":[]}]]></TemplafySlideFormConfiguration>
</file>

<file path=customXml/item10.xml><?xml version="1.0" encoding="utf-8"?>
<TemplafySlideTemplateConfiguration><![CDATA[{"slideVersion":1,"isValidatorEnabled":false,"isLocked":false,"elementsMetadata":[],"slideId":"1548506371747217421","enableDocumentContentUpdater":false,"version":"2.0"}]]></TemplafySlideTemplateConfiguration>
</file>

<file path=customXml/item11.xml><?xml version="1.0" encoding="utf-8"?>
<TemplafySlideFormConfiguration><![CDATA[{"formFields":[],"formDataEntries":[]}]]></TemplafySlideFormConfiguration>
</file>

<file path=customXml/item12.xml><?xml version="1.0" encoding="utf-8"?>
<TemplafySlideFormConfiguration><![CDATA[{"formFields":[],"formDataEntries":[]}]]></TemplafySlideFormConfiguration>
</file>

<file path=customXml/item13.xml><?xml version="1.0" encoding="utf-8"?>
<TemplafySlideFormConfiguration><![CDATA[{"formFields":[],"formDataEntries":[]}]]></TemplafySlideFormConfiguration>
</file>

<file path=customXml/item14.xml><?xml version="1.0" encoding="utf-8"?>
<TemplafySlideFormConfiguration><![CDATA[{"formFields":[],"formDataEntries":[]}]]></TemplafySlideFormConfiguration>
</file>

<file path=customXml/item15.xml><?xml version="1.0" encoding="utf-8"?>
<TemplafySlideFormConfiguration><![CDATA[{"formFields":[],"formDataEntries":[]}]]></TemplafySlideFormConfiguration>
</file>

<file path=customXml/item16.xml><?xml version="1.0" encoding="utf-8"?>
<TemplafySlideTemplateConfiguration><![CDATA[{"slideVersion":1,"isValidatorEnabled":false,"isLocked":false,"elementsMetadata":[],"slideId":"1548506371747217442","enableDocumentContentUpdater":false,"version":"2.0"}]]></TemplafySlideTemplateConfiguration>
</file>

<file path=customXml/item17.xml><?xml version="1.0" encoding="utf-8"?>
<TemplafySlideTemplateConfiguration><![CDATA[{"slideVersion":1,"isValidatorEnabled":false,"isLocked":false,"elementsMetadata":[],"slideId":"1548506371747217425","enableDocumentContentUpdater":false,"version":"2.0"}]]></TemplafySlideTemplateConfiguration>
</file>

<file path=customXml/item18.xml><?xml version="1.0" encoding="utf-8"?>
<TemplafySlideTemplateConfiguration><![CDATA[{"slideVersion":1,"isValidatorEnabled":false,"isLocked":false,"elementsMetadata":[],"slideId":"1548506371747217475","enableDocumentContentUpdater":false,"version":"2.0"}]]></TemplafySlideTemplateConfiguration>
</file>

<file path=customXml/item19.xml><?xml version="1.0" encoding="utf-8"?>
<TemplafySlideTemplateConfiguration><![CDATA[{"slideVersion":1,"isValidatorEnabled":false,"isLocked":false,"elementsMetadata":[],"slideId":"1548506371747217415","enableDocumentContentUpdater":false,"version":"2.0"}]]></TemplafySlideTemplateConfiguration>
</file>

<file path=customXml/item20.xml><?xml version="1.0" encoding="utf-8"?>
<TemplafySlideFormConfiguration><![CDATA[{"formFields":[],"formDataEntries":[]}]]></TemplafySlideFormConfiguration>
</file>

<file path=customXml/item21.xml><?xml version="1.0" encoding="utf-8"?>
<TemplafySlideFormConfiguration><![CDATA[{"formFields":[],"formDataEntries":[]}]]></TemplafySlideFormConfiguration>
</file>

<file path=customXml/item22.xml><?xml version="1.0" encoding="utf-8"?>
<TemplafySlideFormConfiguration><![CDATA[{"formFields":[],"formDataEntries":[]}]]></TemplafySlideFormConfiguration>
</file>

<file path=customXml/item23.xml><?xml version="1.0" encoding="utf-8"?>
<TemplafySlideFormConfiguration><![CDATA[{"formFields":[],"formDataEntries":[]}]]></TemplafySlideFormConfiguration>
</file>

<file path=customXml/item24.xml><?xml version="1.0" encoding="utf-8"?>
<TemplafySlideTemplateConfiguration><![CDATA[{"slideVersion":1,"isValidatorEnabled":false,"isLocked":false,"elementsMetadata":[],"slideId":"1548506371747217431","enableDocumentContentUpdater":false,"version":"2.0"}]]></TemplafySlideTemplateConfiguration>
</file>

<file path=customXml/item25.xml><?xml version="1.0" encoding="utf-8"?>
<TemplafySlideFormConfiguration><![CDATA[{"formFields":[],"formDataEntries":[]}]]></TemplafySlideFormConfiguration>
</file>

<file path=customXml/item26.xml><?xml version="1.0" encoding="utf-8"?>
<TemplafySlideFormConfiguration><![CDATA[{"formFields":[],"formDataEntries":[]}]]></TemplafySlideFormConfiguration>
</file>

<file path=customXml/item27.xml><?xml version="1.0" encoding="utf-8"?>
<TemplafySlideFormConfiguration><![CDATA[{"formFields":[],"formDataEntries":[]}]]></TemplafySlideFormConfiguration>
</file>

<file path=customXml/item28.xml><?xml version="1.0" encoding="utf-8"?>
<TemplafySlideTemplateConfiguration><![CDATA[{"slideVersion":1,"isValidatorEnabled":false,"isLocked":false,"elementsMetadata":[],"slideId":"1548506371747217408","enableDocumentContentUpdater":false,"version":"2.0"}]]></TemplafySlideTemplateConfiguration>
</file>

<file path=customXml/item29.xml><?xml version="1.0" encoding="utf-8"?>
<TemplafySlideTemplateConfiguration><![CDATA[{"slideVersion":1,"isValidatorEnabled":false,"isLocked":false,"elementsMetadata":[],"slideId":"1548506371747217481","enableDocumentContentUpdater":false,"version":"2.0"}]]></TemplafySlideTemplateConfiguration>
</file>

<file path=customXml/item30.xml><?xml version="1.0" encoding="utf-8"?>
<TemplafySlideTemplateConfiguration><![CDATA[{"slideVersion":1,"isValidatorEnabled":false,"isLocked":false,"elementsMetadata":[],"slideId":"1548506371747217455","enableDocumentContentUpdater":false,"version":"2.0"}]]></TemplafySlideTemplateConfiguration>
</file>

<file path=customXml/item31.xml><?xml version="1.0" encoding="utf-8"?>
<TemplafySlideFormConfiguration><![CDATA[{"formFields":[],"formDataEntries":[]}]]></TemplafySlideFormConfiguration>
</file>

<file path=customXml/item32.xml><?xml version="1.0" encoding="utf-8"?>
<TemplafySlideTemplateConfiguration><![CDATA[{"slideVersion":1,"isValidatorEnabled":false,"isLocked":false,"elementsMetadata":[],"slideId":"1548506371747217423","enableDocumentContentUpdater":false,"version":"2.0"}]]></TemplafySlideTemplateConfiguration>
</file>

<file path=customXml/item33.xml><?xml version="1.0" encoding="utf-8"?>
<TemplafySlideFormConfiguration><![CDATA[{"formFields":[],"formDataEntries":[]}]]></TemplafySlideFormConfiguration>
</file>

<file path=customXml/item34.xml><?xml version="1.0" encoding="utf-8"?>
<TemplafySlideTemplateConfiguration><![CDATA[{"slideVersion":1,"isValidatorEnabled":false,"isLocked":false,"elementsMetadata":[],"slideId":"1548506371747217454","enableDocumentContentUpdater":false,"version":"2.0"}]]></TemplafySlideTemplateConfiguration>
</file>

<file path=customXml/item35.xml><?xml version="1.0" encoding="utf-8"?>
<TemplafySlideTemplateConfiguration><![CDATA[{"slideVersion":1,"isValidatorEnabled":false,"isLocked":false,"elementsMetadata":[],"slideId":"1548506371747217436","enableDocumentContentUpdater":false,"version":"2.0"}]]></TemplafySlideTemplateConfiguration>
</file>

<file path=customXml/item36.xml><?xml version="1.0" encoding="utf-8"?>
<TemplafySlideFormConfiguration><![CDATA[{"formFields":[],"formDataEntries":[]}]]></TemplafySlideFormConfiguration>
</file>

<file path=customXml/item37.xml><?xml version="1.0" encoding="utf-8"?>
<TemplafySlideTemplateConfiguration><![CDATA[{"slideVersion":1,"isValidatorEnabled":false,"isLocked":false,"elementsMetadata":[],"slideId":"1548506371747217434","enableDocumentContentUpdater":false,"version":"2.0"}]]></TemplafySlideTemplateConfiguration>
</file>

<file path=customXml/item38.xml><?xml version="1.0" encoding="utf-8"?>
<TemplafySlideTemplateConfiguration><![CDATA[{"slideVersion":1,"isValidatorEnabled":false,"isLocked":false,"elementsMetadata":[],"slideId":"1548506371747217424","enableDocumentContentUpdater":false,"version":"2.0"}]]></TemplafySlideTemplateConfiguration>
</file>

<file path=customXml/item39.xml><?xml version="1.0" encoding="utf-8"?>
<TemplafySlideFormConfiguration><![CDATA[{"formFields":[],"formDataEntries":[]}]]></TemplafySlideFormConfiguration>
</file>

<file path=customXml/item40.xml><?xml version="1.0" encoding="utf-8"?>
<TemplafySlideFormConfiguration><![CDATA[{"formFields":[],"formDataEntries":[]}]]></TemplafySlideFormConfiguration>
</file>

<file path=customXml/item41.xml><?xml version="1.0" encoding="utf-8"?>
<TemplafySlideTemplateConfiguration><![CDATA[{"slideVersion":1,"isValidatorEnabled":false,"isLocked":false,"elementsMetadata":[],"slideId":"1548506371747217410","enableDocumentContentUpdater":false,"version":"2.0"}]]></TemplafySlideTemplateConfiguration>
</file>

<file path=customXml/item42.xml><?xml version="1.0" encoding="utf-8"?>
<TemplafySlideTemplateConfiguration><![CDATA[{"slideVersion":1,"isValidatorEnabled":false,"isLocked":false,"elementsMetadata":[],"slideId":"1548506371747217411","enableDocumentContentUpdater":false,"version":"2.0"}]]></TemplafySlideTemplateConfiguration>
</file>

<file path=customXml/item43.xml><?xml version="1.0" encoding="utf-8"?>
<TemplafySlideTemplateConfiguration><![CDATA[{"slideVersion":1,"isValidatorEnabled":false,"isLocked":false,"elementsMetadata":[],"slideId":"1548506371747217418","enableDocumentContentUpdater":false,"version":"2.0"}]]></TemplafySlideTemplateConfiguration>
</file>

<file path=customXml/item44.xml><?xml version="1.0" encoding="utf-8"?>
<TemplafySlideTemplateConfiguration><![CDATA[{"slideVersion":1,"isValidatorEnabled":false,"isLocked":false,"elementsMetadata":[],"slideId":"1548506371747217435","enableDocumentContentUpdater":false,"version":"2.0"}]]></TemplafySlideTemplateConfiguration>
</file>

<file path=customXml/item45.xml><?xml version="1.0" encoding="utf-8"?>
<TemplafySlideTemplateConfiguration><![CDATA[{"slideVersion":1,"isValidatorEnabled":false,"isLocked":false,"elementsMetadata":[],"slideId":"1548506371747217477","enableDocumentContentUpdater":false,"version":"2.0"}]]></TemplafySlideTemplateConfiguration>
</file>

<file path=customXml/item46.xml><?xml version="1.0" encoding="utf-8"?>
<TemplafySlideFormConfiguration><![CDATA[{"formFields":[],"formDataEntries":[]}]]></TemplafySlideFormConfiguration>
</file>

<file path=customXml/item47.xml><?xml version="1.0" encoding="utf-8"?>
<TemplafySlideTemplateConfiguration><![CDATA[{"slideVersion":1,"isValidatorEnabled":false,"isLocked":false,"elementsMetadata":[],"slideId":"1548506371747217441","enableDocumentContentUpdater":false,"version":"2.0"}]]></TemplafySlideTemplateConfiguration>
</file>

<file path=customXml/item48.xml><?xml version="1.0" encoding="utf-8"?>
<TemplafySlideTemplateConfiguration><![CDATA[{"slideVersion":1,"isValidatorEnabled":false,"isLocked":false,"elementsMetadata":[],"slideId":"1548506371747217476","enableDocumentContentUpdater":false,"version":"2.0"}]]></TemplafySlideTemplateConfiguration>
</file>

<file path=customXml/item49.xml><?xml version="1.0" encoding="utf-8"?>
<TemplafySlideTemplateConfiguration><![CDATA[{"slideVersion":1,"isValidatorEnabled":false,"isLocked":false,"elementsMetadata":[],"slideId":"1548506371747217458","enableDocumentContentUpdater":false,"version":"2.0"}]]></TemplafySlideTemplateConfiguration>
</file>

<file path=customXml/item50.xml><?xml version="1.0" encoding="utf-8"?>
<TemplafySlideFormConfiguration><![CDATA[{"formFields":[],"formDataEntries":[]}]]></TemplafySlideFormConfiguration>
</file>

<file path=customXml/item51.xml><?xml version="1.0" encoding="utf-8"?>
<TemplafySlideTemplateConfiguration><![CDATA[{"slideVersion":1,"isValidatorEnabled":false,"isLocked":false,"elementsMetadata":[],"slideId":"1548506371747217419","enableDocumentContentUpdater":false,"version":"2.0"}]]></TemplafySlideTemplateConfiguration>
</file>

<file path=customXml/item52.xml><?xml version="1.0" encoding="utf-8"?>
<TemplafySlideFormConfiguration><![CDATA[{"formFields":[],"formDataEntries":[]}]]></TemplafySlideFormConfiguration>
</file>

<file path=customXml/item53.xml><?xml version="1.0" encoding="utf-8"?>
<TemplafySlideFormConfiguration><![CDATA[{"formFields":[],"formDataEntries":[]}]]></TemplafySlideFormConfiguration>
</file>

<file path=customXml/item54.xml><?xml version="1.0" encoding="utf-8"?>
<TemplafySlideFormConfiguration><![CDATA[{"formFields":[],"formDataEntries":[]}]]></TemplafySlideFormConfiguration>
</file>

<file path=customXml/item55.xml><?xml version="1.0" encoding="utf-8"?>
<TemplafySlideFormConfiguration><![CDATA[{"formFields":[],"formDataEntries":[]}]]></TemplafySlideFormConfiguration>
</file>

<file path=customXml/item56.xml><?xml version="1.0" encoding="utf-8"?>
<TemplafySlideFormConfiguration><![CDATA[{"formFields":[],"formDataEntries":[]}]]></TemplafySlideFormConfiguration>
</file>

<file path=customXml/item57.xml><?xml version="1.0" encoding="utf-8"?>
<TemplafySlideFormConfiguration><![CDATA[{"formFields":[],"formDataEntries":[]}]]></TemplafySlideFormConfiguration>
</file>

<file path=customXml/item58.xml><?xml version="1.0" encoding="utf-8"?>
<TemplafySlideTemplateConfiguration><![CDATA[{"slideVersion":1,"isValidatorEnabled":false,"isLocked":false,"elementsMetadata":[],"slideId":"1548506371747217420","enableDocumentContentUpdater":false,"version":"2.0"}]]></TemplafySlideTemplateConfiguration>
</file>

<file path=customXml/item59.xml><?xml version="1.0" encoding="utf-8"?>
<TemplafySlideFormConfiguration><![CDATA[{"formFields":[],"formDataEntries":[]}]]></TemplafySlideFormConfiguration>
</file>

<file path=customXml/item60.xml><?xml version="1.0" encoding="utf-8"?>
<TemplafySlideTemplateConfiguration><![CDATA[{"slideVersion":1,"isValidatorEnabled":false,"isLocked":false,"elementsMetadata":[],"slideId":"1548506371747217457","enableDocumentContentUpdater":false,"version":"2.0"}]]></TemplafySlideTemplateConfiguration>
</file>

<file path=customXml/item61.xml><?xml version="1.0" encoding="utf-8"?>
<TemplafySlideFormConfiguration><![CDATA[{"formFields":[],"formDataEntries":[]}]]></TemplafySlideFormConfiguration>
</file>

<file path=customXml/item62.xml><?xml version="1.0" encoding="utf-8"?>
<TemplafySlideFormConfiguration><![CDATA[{"formFields":[],"formDataEntries":[]}]]></TemplafySlideFormConfiguration>
</file>

<file path=customXml/item63.xml><?xml version="1.0" encoding="utf-8"?>
<TemplafySlideTemplateConfiguration><![CDATA[{"slideVersion":1,"isValidatorEnabled":false,"isLocked":false,"elementsMetadata":[],"slideId":"1548506371747217456","enableDocumentContentUpdater":false,"version":"2.0"}]]></TemplafySlideTemplateConfiguration>
</file>

<file path=customXml/item64.xml><?xml version="1.0" encoding="utf-8"?>
<TemplafySlideFormConfiguration><![CDATA[{"formFields":[],"formDataEntries":[]}]]></TemplafySlideFormConfiguration>
</file>

<file path=customXml/item65.xml><?xml version="1.0" encoding="utf-8"?>
<TemplafySlideFormConfiguration><![CDATA[{"formFields":[],"formDataEntries":[]}]]></TemplafySlideFormConfiguration>
</file>

<file path=customXml/item66.xml><?xml version="1.0" encoding="utf-8"?>
<TemplafySlideTemplateConfiguration><![CDATA[{"slideVersion":1,"isValidatorEnabled":false,"isLocked":false,"elementsMetadata":[],"slideId":"1548506371747217443","enableDocumentContentUpdater":false,"version":"2.0"}]]></TemplafySlideTemplateConfiguration>
</file>

<file path=customXml/item67.xml><?xml version="1.0" encoding="utf-8"?>
<TemplafySlideTemplateConfiguration><![CDATA[{"slideVersion":1,"isValidatorEnabled":false,"isLocked":false,"elementsMetadata":[],"slideId":"1548506371747217414","enableDocumentContentUpdater":false,"version":"2.0"}]]></TemplafySlideTemplateConfiguration>
</file>

<file path=customXml/item68.xml><?xml version="1.0" encoding="utf-8"?>
<TemplafySlideTemplateConfiguration><![CDATA[{"slideVersion":1,"isValidatorEnabled":false,"isLocked":false,"elementsMetadata":[],"slideId":"1548506371747217438","enableDocumentContentUpdater":false,"version":"2.0"}]]></TemplafySlideTemplateConfiguration>
</file>

<file path=customXml/item69.xml><?xml version="1.0" encoding="utf-8"?>
<TemplafySlideTemplateConfiguration><![CDATA[{"slideVersion":1,"isValidatorEnabled":false,"isLocked":false,"elementsMetadata":[],"slideId":"1548506371747217414","enableDocumentContentUpdater":false,"version":"2.0"}]]></TemplafySlideTemplateConfiguration>
</file>

<file path=customXml/item70.xml><?xml version="1.0" encoding="utf-8"?>
<TemplafyFormConfiguration><![CDATA[{"formFields":[],"formDataEntries":[]}]]></TemplafyFormConfiguration>
</file>

<file path=customXml/item71.xml><?xml version="1.0" encoding="utf-8"?>
<TemplafyTemplateConfiguration><![CDATA[{"elementsMetadata":[],"transformationConfigurations":[{"propertyName":"TemplafyDocumentAgentSessionId","propertyValue":"1553784481880735744","disableUpdates":false,"trackProperty":false,"type":"customDocumentProperty"}],"templateName":"Tuerkan Procurement & Project Recovery Consulting UG","templateDescription":"","enableDocumentContentUpdater":true,"version":"2.0"}]]></TemplafyTemplateConfiguration>
</file>

<file path=customXml/item72.xml><?xml version="1.0" encoding="utf-8"?>
<TemplafySlideFormConfiguration><![CDATA[{"formFields":[],"formDataEntries":[]}]]></TemplafySlideFormConfiguration>
</file>

<file path=customXml/item73.xml><?xml version="1.0" encoding="utf-8"?>
<TemplafySlideFormConfiguration><![CDATA[{"formFields":[],"formDataEntries":[]}]]></TemplafySlideFormConfiguration>
</file>

<file path=customXml/item74.xml><?xml version="1.0" encoding="utf-8"?>
<TemplafySlideFormConfiguration><![CDATA[{"formFields":[],"formDataEntries":[]}]]></TemplafySlideFormConfiguration>
</file>

<file path=customXml/item75.xml><?xml version="1.0" encoding="utf-8"?>
<TemplafySlideFormConfiguration><![CDATA[{"formFields":[],"formDataEntries":[]}]]></TemplafySlideFormConfiguration>
</file>

<file path=customXml/item76.xml><?xml version="1.0" encoding="utf-8"?>
<TemplafySlideTemplateConfiguration><![CDATA[{"slideVersion":1,"isValidatorEnabled":false,"isLocked":false,"elementsMetadata":[],"slideId":"1548506371747217458","enableDocumentContentUpdater":false,"version":"2.0"}]]></TemplafySlideTemplateConfiguration>
</file>

<file path=customXml/item77.xml><?xml version="1.0" encoding="utf-8"?>
<TemplafySlideTemplateConfiguration><![CDATA[{"slideVersion":1,"isValidatorEnabled":false,"isLocked":false,"elementsMetadata":[],"slideId":"1548506371747217424","enableDocumentContentUpdater":false,"version":"2.0"}]]></TemplafySlideTemplateConfiguration>
</file>

<file path=customXml/item78.xml><?xml version="1.0" encoding="utf-8"?>
<TemplafySlideTemplateConfiguration><![CDATA[{"slideVersion":1,"isValidatorEnabled":false,"isLocked":false,"elementsMetadata":[],"slideId":"1548506371747217465","enableDocumentContentUpdater":false,"version":"2.0"}]]></TemplafySlideTemplateConfiguration>
</file>

<file path=customXml/item79.xml><?xml version="1.0" encoding="utf-8"?>
<TemplafySlideFormConfiguration><![CDATA[{"formFields":[],"formDataEntries":[]}]]></TemplafySlideFormConfiguration>
</file>

<file path=customXml/item80.xml><?xml version="1.0" encoding="utf-8"?>
<TemplafySlideTemplateConfiguration><![CDATA[{"slideVersion":1,"isValidatorEnabled":false,"isLocked":false,"elementsMetadata":[],"slideId":"1548506371747217432","enableDocumentContentUpdater":false,"version":"2.0"}]]></TemplafySlideTemplateConfiguration>
</file>

<file path=customXml/item81.xml><?xml version="1.0" encoding="utf-8"?>
<TemplafySlideTemplateConfiguration><![CDATA[{"slideVersion":1,"isValidatorEnabled":false,"isLocked":false,"elementsMetadata":[],"slideId":"1548506371747217459","enableDocumentContentUpdater":false,"version":"2.0"}]]></TemplafySlideTemplateConfiguration>
</file>

<file path=customXml/item82.xml><?xml version="1.0" encoding="utf-8"?>
<TemplafySlideTemplateConfiguration><![CDATA[{"slideVersion":1,"isValidatorEnabled":false,"isLocked":false,"elementsMetadata":[],"slideId":"1548506371747217449","enableDocumentContentUpdater":false,"version":"2.0"}]]></TemplafySlideTemplateConfiguration>
</file>

<file path=customXml/item83.xml><?xml version="1.0" encoding="utf-8"?>
<TemplafySlideFormConfiguration><![CDATA[{"formFields":[],"formDataEntries":[]}]]></TemplafySlideFormConfiguration>
</file>

<file path=customXml/item84.xml><?xml version="1.0" encoding="utf-8"?>
<TemplafySlideFormConfiguration><![CDATA[{"formFields":[],"formDataEntries":[]}]]></TemplafySlideFormConfiguration>
</file>

<file path=customXml/item85.xml><?xml version="1.0" encoding="utf-8"?>
<TemplafySlideTemplateConfiguration><![CDATA[{"slideVersion":1,"isValidatorEnabled":false,"isLocked":false,"elementsMetadata":[],"slideId":"1548506371747217479","enableDocumentContentUpdater":false,"version":"2.0"}]]></TemplafySlideTemplateConfiguration>
</file>

<file path=customXml/item86.xml><?xml version="1.0" encoding="utf-8"?>
<TemplafySlideTemplateConfiguration><![CDATA[{"slideVersion":1,"isValidatorEnabled":false,"isLocked":false,"elementsMetadata":[],"slideId":"1548506371747217413","enableDocumentContentUpdater":false,"version":"2.0"}]]></TemplafySlideTemplateConfiguration>
</file>

<file path=customXml/item87.xml><?xml version="1.0" encoding="utf-8"?>
<TemplafySlideFormConfiguration><![CDATA[{"formFields":[],"formDataEntries":[]}]]></TemplafySlideFormConfiguration>
</file>

<file path=customXml/item88.xml><?xml version="1.0" encoding="utf-8"?>
<TemplafySlideFormConfiguration><![CDATA[{"formFields":[],"formDataEntries":[]}]]></TemplafySlideFormConfiguration>
</file>

<file path=customXml/item89.xml><?xml version="1.0" encoding="utf-8"?>
<TemplafySlideFormConfiguration><![CDATA[{"formFields":[],"formDataEntries":[]}]]></TemplafySlideFormConfiguration>
</file>

<file path=customXml/item90.xml><?xml version="1.0" encoding="utf-8"?>
<TemplafySlideTemplateConfiguration><![CDATA[{"slideVersion":1,"isValidatorEnabled":false,"isLocked":false,"elementsMetadata":[],"slideId":"1548506371747217439","enableDocumentContentUpdater":false,"version":"2.0"}]]></TemplafySlideTemplateConfiguration>
</file>

<file path=customXml/item91.xml><?xml version="1.0" encoding="utf-8"?>
<TemplafySlideFormConfiguration><![CDATA[{"formFields":[],"formDataEntries":[]}]]></TemplafySlideFormConfiguration>
</file>

<file path=customXml/item92.xml><?xml version="1.0" encoding="utf-8"?>
<TemplafySlideTemplateConfiguration><![CDATA[{"slideVersion":1,"isValidatorEnabled":false,"isLocked":false,"elementsMetadata":[],"slideId":"1548506371747217433","enableDocumentContentUpdater":false,"version":"2.0"}]]></TemplafySlideTemplateConfiguration>
</file>

<file path=customXml/item93.xml><?xml version="1.0" encoding="utf-8"?>
<TemplafySlideTemplateConfiguration><![CDATA[{"slideVersion":1,"isValidatorEnabled":false,"isLocked":false,"elementsMetadata":[],"slideId":"1548506371747217450","enableDocumentContentUpdater":false,"version":"2.0"}]]></TemplafySlideTemplateConfiguration>
</file>

<file path=customXml/item94.xml><?xml version="1.0" encoding="utf-8"?>
<TemplafySlideTemplateConfiguration><![CDATA[{"slideVersion":1,"isValidatorEnabled":false,"isLocked":false,"elementsMetadata":[],"slideId":"1548506371747217480","enableDocumentContentUpdater":false,"version":"2.0"}]]></TemplafySlideTemplateConfiguration>
</file>

<file path=customXml/item95.xml><?xml version="1.0" encoding="utf-8"?>
<TemplafySlideFormConfiguration><![CDATA[{"formFields":[],"formDataEntries":[]}]]></TemplafySlideFormConfiguration>
</file>

<file path=customXml/item96.xml><?xml version="1.0" encoding="utf-8"?>
<TemplafySlideTemplateConfiguration><![CDATA[{"slideVersion":1,"isValidatorEnabled":false,"isLocked":false,"elementsMetadata":[],"slideId":"1548506371747217466","enableDocumentContentUpdater":false,"version":"2.0"}]]></TemplafySlideTemplateConfiguration>
</file>

<file path=customXml/item97.xml><?xml version="1.0" encoding="utf-8"?>
<TemplafySlideTemplateConfiguration><![CDATA[{"slideVersion":1,"isValidatorEnabled":false,"isLocked":false,"elementsMetadata":[],"slideId":"1548506371747217460","enableDocumentContentUpdater":false,"version":"2.0"}]]></TemplafySlideTemplateConfiguration>
</file>

<file path=customXml/item98.xml><?xml version="1.0" encoding="utf-8"?>
<TemplafySlideTemplateConfiguration><![CDATA[{"slideVersion":1,"isValidatorEnabled":false,"isLocked":false,"elementsMetadata":[],"slideId":"1548506371747217408","enableDocumentContentUpdater":false,"version":"2.0"}]]></TemplafySlideTemplateConfiguration>
</file>

<file path=customXml/item99.xml><?xml version="1.0" encoding="utf-8"?>
<TemplafySlideFormConfiguration><![CDATA[{"formFields":[],"formDataEntries":[]}]]></TemplafySlideFormConfiguration>
</file>

<file path=customXml/item100.xml><?xml version="1.0" encoding="utf-8"?>
<TemplafySlideTemplateConfiguration><![CDATA[{"slideVersion":1,"isValidatorEnabled":false,"isLocked":false,"elementsMetadata":[],"slideId":"1548506371747217453","enableDocumentContentUpdater":false,"version":"2.0"}]]></TemplafySlideTemplateConfiguration>
</file>

<file path=customXml/item101.xml><?xml version="1.0" encoding="utf-8"?>
<TemplafySlideFormConfiguration><![CDATA[{"formFields":[],"formDataEntries":[]}]]></TemplafySlideFormConfiguration>
</file>

<file path=customXml/item102.xml><?xml version="1.0" encoding="utf-8"?>
<TemplafySlideFormConfiguration><![CDATA[{"formFields":[],"formDataEntries":[]}]]></TemplafySlideFormConfiguration>
</file>

<file path=customXml/item103.xml><?xml version="1.0" encoding="utf-8"?>
<TemplafySlideTemplateConfiguration><![CDATA[{"slideVersion":1,"isValidatorEnabled":false,"isLocked":false,"elementsMetadata":[],"slideId":"1548506371747217452","enableDocumentContentUpdater":false,"version":"2.0"}]]></TemplafySlideTemplateConfiguration>
</file>

<file path=customXml/item104.xml><?xml version="1.0" encoding="utf-8"?>
<TemplafySlideFormConfiguration><![CDATA[{"formFields":[],"formDataEntries":[]}]]></TemplafySlideFormConfiguration>
</file>

<file path=customXml/item105.xml><?xml version="1.0" encoding="utf-8"?>
<TemplafySlideFormConfiguration><![CDATA[{"formFields":[],"formDataEntries":[]}]]></TemplafySlideFormConfiguration>
</file>

<file path=customXml/item106.xml><?xml version="1.0" encoding="utf-8"?>
<TemplafySlideTemplateConfiguration><![CDATA[{"slideVersion":1,"isValidatorEnabled":false,"isLocked":false,"elementsMetadata":[],"slideId":"1548506371747217467","enableDocumentContentUpdater":false,"version":"2.0"}]]></TemplafySlideTemplateConfiguration>
</file>

<file path=customXml/item107.xml><?xml version="1.0" encoding="utf-8"?>
<TemplafySlideFormConfiguration><![CDATA[{"formFields":[],"formDataEntries":[]}]]></TemplafySlideFormConfiguration>
</file>

<file path=customXml/item108.xml><?xml version="1.0" encoding="utf-8"?>
<TemplafySlideTemplateConfiguration><![CDATA[{"slideVersion":1,"isValidatorEnabled":false,"isLocked":false,"elementsMetadata":[],"slideId":"1548506371747217440","enableDocumentContentUpdater":false,"version":"2.0"}]]></TemplafySlideTemplateConfiguration>
</file>

<file path=customXml/item109.xml><?xml version="1.0" encoding="utf-8"?>
<TemplafySlideFormConfiguration><![CDATA[{"formFields":[],"formDataEntries":[]}]]></TemplafySlideFormConfiguration>
</file>

<file path=customXml/item110.xml><?xml version="1.0" encoding="utf-8"?>
<TemplafySlideFormConfiguration><![CDATA[{"formFields":[],"formDataEntries":[]}]]></TemplafySlideFormConfiguration>
</file>

<file path=customXml/item111.xml><?xml version="1.0" encoding="utf-8"?>
<TemplafySlideTemplateConfiguration><![CDATA[{"slideVersion":1,"isValidatorEnabled":false,"isLocked":false,"elementsMetadata":[],"slideId":"1548506371747217428","enableDocumentContentUpdater":false,"version":"2.0"}]]></TemplafySlideTemplateConfiguration>
</file>

<file path=customXml/item112.xml><?xml version="1.0" encoding="utf-8"?>
<TemplafySlideFormConfiguration><![CDATA[{"formFields":[],"formDataEntries":[]}]]></TemplafySlideFormConfiguration>
</file>

<file path=customXml/item113.xml><?xml version="1.0" encoding="utf-8"?>
<TemplafySlideFormConfiguration><![CDATA[{"formFields":[],"formDataEntries":[]}]]></TemplafySlideFormConfiguration>
</file>

<file path=customXml/item114.xml><?xml version="1.0" encoding="utf-8"?>
<TemplafySlideFormConfiguration><![CDATA[{"formFields":[],"formDataEntries":[]}]]></TemplafySlideFormConfiguration>
</file>

<file path=customXml/item115.xml><?xml version="1.0" encoding="utf-8"?>
<TemplafySlideFormConfiguration><![CDATA[{"formFields":[],"formDataEntries":[]}]]></TemplafySlideFormConfiguration>
</file>

<file path=customXml/item116.xml><?xml version="1.0" encoding="utf-8"?>
<TemplafySlideFormConfiguration><![CDATA[{"formFields":[],"formDataEntries":[]}]]></TemplafySlideFormConfiguration>
</file>

<file path=customXml/item117.xml><?xml version="1.0" encoding="utf-8"?>
<TemplafySlideFormConfiguration><![CDATA[{"formFields":[],"formDataEntries":[]}]]></TemplafySlideFormConfiguration>
</file>

<file path=customXml/item118.xml><?xml version="1.0" encoding="utf-8"?>
<TemplafySlideTemplateConfiguration><![CDATA[{"slideVersion":1,"isValidatorEnabled":false,"isLocked":false,"elementsMetadata":[],"slideId":"1548506371747217464","enableDocumentContentUpdater":false,"version":"2.0"}]]></TemplafySlideTemplateConfiguration>
</file>

<file path=customXml/item119.xml><?xml version="1.0" encoding="utf-8"?>
<TemplafySlideTemplateConfiguration><![CDATA[{"slideVersion":1,"isValidatorEnabled":false,"isLocked":false,"elementsMetadata":[],"slideId":"1548506371747217442","enableDocumentContentUpdater":false,"version":"2.0"}]]></TemplafySlideTemplateConfiguration>
</file>

<file path=customXml/item120.xml><?xml version="1.0" encoding="utf-8"?>
<TemplafySlideTemplateConfiguration><![CDATA[{"slideVersion":1,"isValidatorEnabled":false,"isLocked":false,"elementsMetadata":[],"slideId":"1548506371747217473","enableDocumentContentUpdater":false,"version":"2.0"}]]></TemplafySlideTemplateConfiguration>
</file>

<file path=customXml/item121.xml><?xml version="1.0" encoding="utf-8"?>
<TemplafySlideFormConfiguration><![CDATA[{"formFields":[],"formDataEntries":[]}]]></TemplafySlideFormConfiguration>
</file>

<file path=customXml/item122.xml><?xml version="1.0" encoding="utf-8"?>
<TemplafySlideFormConfiguration><![CDATA[{"formFields":[],"formDataEntries":[]}]]></TemplafySlideFormConfiguration>
</file>

<file path=customXml/item123.xml><?xml version="1.0" encoding="utf-8"?>
<TemplafySlideTemplateConfiguration><![CDATA[{"slideVersion":1,"isValidatorEnabled":false,"isLocked":false,"elementsMetadata":[],"slideId":"1548506371747217472","enableDocumentContentUpdater":false,"version":"2.0"}]]></TemplafySlideTemplateConfiguration>
</file>

<file path=customXml/item124.xml><?xml version="1.0" encoding="utf-8"?>
<TemplafySlideFormConfiguration><![CDATA[{"formFields":[],"formDataEntries":[]}]]></TemplafySlideFormConfiguration>
</file>

<file path=customXml/item125.xml><?xml version="1.0" encoding="utf-8"?>
<TemplafySlideTemplateConfiguration><![CDATA[{"slideVersion":1,"isValidatorEnabled":false,"isLocked":false,"elementsMetadata":[],"slideId":"1548506371747217461","enableDocumentContentUpdater":false,"version":"2.0"}]]></TemplafySlideTemplateConfiguration>
</file>

<file path=customXml/item126.xml><?xml version="1.0" encoding="utf-8"?>
<TemplafySlideFormConfiguration><![CDATA[{"formFields":[],"formDataEntries":[]}]]></TemplafySlideFormConfiguration>
</file>

<file path=customXml/item127.xml><?xml version="1.0" encoding="utf-8"?>
<TemplafySlideTemplateConfiguration><![CDATA[{"slideVersion":1,"isValidatorEnabled":false,"isLocked":false,"elementsMetadata":[],"slideId":"1548506371747217409","enableDocumentContentUpdater":false,"version":"2.0"}]]></TemplafySlideTemplateConfiguration>
</file>

<file path=customXml/item128.xml><?xml version="1.0" encoding="utf-8"?>
<TemplafySlideFormConfiguration><![CDATA[{"formFields":[],"formDataEntries":[]}]]></TemplafySlideFormConfiguration>
</file>

<file path=customXml/item129.xml><?xml version="1.0" encoding="utf-8"?>
<TemplafySlideFormConfiguration><![CDATA[{"formFields":[],"formDataEntries":[]}]]></TemplafySlideFormConfiguration>
</file>

<file path=customXml/item130.xml><?xml version="1.0" encoding="utf-8"?>
<TemplafySlideFormConfiguration><![CDATA[{"formFields":[],"formDataEntries":[]}]]></TemplafySlideFormConfiguration>
</file>

<file path=customXml/item131.xml><?xml version="1.0" encoding="utf-8"?>
<TemplafySlideTemplateConfiguration><![CDATA[{"slideVersion":1,"isValidatorEnabled":false,"isLocked":false,"elementsMetadata":[],"slideId":"1548506371747217439","enableDocumentContentUpdater":false,"version":"2.0"}]]></TemplafySlideTemplateConfiguration>
</file>

<file path=customXml/item132.xml><?xml version="1.0" encoding="utf-8"?>
<TemplafySlideTemplateConfiguration><![CDATA[{"slideVersion":1,"isValidatorEnabled":false,"isLocked":false,"elementsMetadata":[],"slideId":"1548506371747217454","enableDocumentContentUpdater":false,"version":"2.0"}]]></TemplafySlideTemplateConfiguration>
</file>

<file path=customXml/item133.xml><?xml version="1.0" encoding="utf-8"?>
<TemplafySlideTemplateConfiguration><![CDATA[{"slideVersion":1,"isValidatorEnabled":false,"isLocked":false,"elementsMetadata":[],"slideId":"1548506371747217462","enableDocumentContentUpdater":false,"version":"2.0"}]]></TemplafySlideTemplateConfiguration>
</file>

<file path=customXml/item134.xml><?xml version="1.0" encoding="utf-8"?>
<TemplafySlideTemplateConfiguration><![CDATA[{"slideVersion":1,"isValidatorEnabled":false,"isLocked":false,"elementsMetadata":[],"slideId":"1548506371747217468","enableDocumentContentUpdater":false,"version":"2.0"}]]></TemplafySlideTemplateConfiguration>
</file>

<file path=customXml/item135.xml><?xml version="1.0" encoding="utf-8"?>
<TemplafySlideTemplateConfiguration><![CDATA[{"slideVersion":1,"isValidatorEnabled":false,"isLocked":false,"elementsMetadata":[],"slideId":"1548506371747217470","enableDocumentContentUpdater":false,"version":"2.0"}]]></TemplafySlideTemplateConfiguration>
</file>

<file path=customXml/item136.xml><?xml version="1.0" encoding="utf-8"?>
<TemplafySlideFormConfiguration><![CDATA[{"formFields":[],"formDataEntries":[]}]]></TemplafySlideFormConfiguration>
</file>

<file path=customXml/item137.xml><?xml version="1.0" encoding="utf-8"?>
<TemplafySlideFormConfiguration><![CDATA[{"formFields":[],"formDataEntries":[]}]]></TemplafySlideFormConfiguration>
</file>

<file path=customXml/item138.xml><?xml version="1.0" encoding="utf-8"?>
<TemplafySlideTemplateConfiguration><![CDATA[{"slideVersion":1,"isValidatorEnabled":false,"isLocked":false,"elementsMetadata":[],"slideId":"1548506371747217471","enableDocumentContentUpdater":false,"version":"2.0"}]]></TemplafySlideTemplateConfiguration>
</file>

<file path=customXml/item139.xml><?xml version="1.0" encoding="utf-8"?>
<TemplafySlideFormConfiguration><![CDATA[{"formFields":[],"formDataEntries":[]}]]></TemplafySlideFormConfiguration>
</file>

<file path=customXml/item140.xml><?xml version="1.0" encoding="utf-8"?>
<TemplafySlideTemplateConfiguration><![CDATA[{"slideVersion":1,"isValidatorEnabled":false,"isLocked":false,"elementsMetadata":[],"slideId":"1548506371747217443","enableDocumentContentUpdater":false,"version":"2.0"}]]></TemplafySlideTemplateConfiguration>
</file>

<file path=customXml/item141.xml><?xml version="1.0" encoding="utf-8"?>
<TemplafySlideFormConfiguration><![CDATA[{"formFields":[],"formDataEntries":[]}]]></TemplafySlideFormConfiguration>
</file>

<file path=customXml/item142.xml><?xml version="1.0" encoding="utf-8"?>
<TemplafySlideTemplateConfiguration><![CDATA[{"slideVersion":1,"isValidatorEnabled":false,"isLocked":false,"elementsMetadata":[],"slideId":"1548506371747217438","enableDocumentContentUpdater":false,"version":"2.0"}]]></TemplafySlideTemplateConfiguration>
</file>

<file path=customXml/item143.xml><?xml version="1.0" encoding="utf-8"?>
<TemplafySlideTemplateConfiguration><![CDATA[{"slideVersion":1,"isValidatorEnabled":false,"isLocked":false,"elementsMetadata":[],"slideId":"1548506371747217444","enableDocumentContentUpdater":false,"version":"2.0"}]]></TemplafySlideTemplateConfiguration>
</file>

<file path=customXml/item144.xml><?xml version="1.0" encoding="utf-8"?>
<TemplafySlideFormConfiguration><![CDATA[{"formFields":[],"formDataEntries":[]}]]></TemplafySlideFormConfiguration>
</file>

<file path=customXml/item145.xml><?xml version="1.0" encoding="utf-8"?>
<TemplafySlideFormConfiguration><![CDATA[{"formFields":[],"formDataEntries":[]}]]></TemplafySlideFormConfiguration>
</file>

<file path=customXml/item146.xml><?xml version="1.0" encoding="utf-8"?>
<TemplafySlideTemplateConfiguration><![CDATA[{"slideVersion":1,"isValidatorEnabled":false,"isLocked":false,"elementsMetadata":[],"slideId":"1548506371747217445","enableDocumentContentUpdater":false,"version":"2.0"}]]></TemplafySlideTemplateConfiguration>
</file>

<file path=customXml/item147.xml><?xml version="1.0" encoding="utf-8"?>
<TemplafySlideTemplateConfiguration><![CDATA[{"slideVersion":1,"isValidatorEnabled":false,"isLocked":false,"elementsMetadata":[],"slideId":"1548506371747217422","enableDocumentContentUpdater":false,"version":"2.0"}]]></TemplafySlideTemplateConfiguration>
</file>

<file path=customXml/item148.xml><?xml version="1.0" encoding="utf-8"?>
<TemplafySlideTemplateConfiguration><![CDATA[{"slideVersion":1,"isValidatorEnabled":false,"isLocked":false,"elementsMetadata":[],"slideId":"1548506371747217416","enableDocumentContentUpdater":false,"version":"2.0"}]]></TemplafySlideTemplateConfiguration>
</file>

<file path=customXml/item149.xml><?xml version="1.0" encoding="utf-8"?>
<TemplafySlideTemplateConfiguration><![CDATA[{"slideVersion":1,"isValidatorEnabled":false,"isLocked":false,"elementsMetadata":[],"slideId":"1535078594356445184","enableDocumentContentUpdater":false,"version":"2.0"}]]></TemplafySlideTemplateConfiguration>
</file>

<file path=customXml/item150.xml><?xml version="1.0" encoding="utf-8"?>
<TemplafySlideFormConfiguration><![CDATA[{"formFields":[],"formDataEntries":[]}]]></TemplafySlideFormConfiguration>
</file>

<file path=customXml/item151.xml><?xml version="1.0" encoding="utf-8"?>
<TemplafySlideFormConfiguration><![CDATA[{"formFields":[],"formDataEntries":[]}]]></TemplafySlideFormConfiguration>
</file>

<file path=customXml/item152.xml><?xml version="1.0" encoding="utf-8"?>
<TemplafySlideFormConfiguration><![CDATA[{"formFields":[],"formDataEntries":[]}]]></TemplafySlideFormConfiguration>
</file>

<file path=customXml/item153.xml><?xml version="1.0" encoding="utf-8"?>
<TemplafySlideFormConfiguration><![CDATA[{"formFields":[],"formDataEntries":[]}]]></TemplafySlideFormConfiguration>
</file>

<file path=customXml/item154.xml><?xml version="1.0" encoding="utf-8"?>
<TemplafySlideTemplateConfiguration><![CDATA[{"slideVersion":1,"isValidatorEnabled":false,"isLocked":false,"elementsMetadata":[],"slideId":"1548506371747217429","enableDocumentContentUpdater":false,"version":"2.0"}]]></TemplafySlideTemplateConfiguration>
</file>

<file path=customXml/item155.xml><?xml version="1.0" encoding="utf-8"?>
<TemplafySlideTemplateConfiguration><![CDATA[{"slideVersion":1,"isValidatorEnabled":false,"isLocked":false,"elementsMetadata":[],"slideId":"1548506371747217463","enableDocumentContentUpdater":false,"version":"2.0"}]]></TemplafySlideTemplateConfiguration>
</file>

<file path=customXml/item156.xml><?xml version="1.0" encoding="utf-8"?>
<TemplafySlideTemplateConfiguration><![CDATA[{"slideVersion":1,"isValidatorEnabled":false,"isLocked":false,"elementsMetadata":[],"slideId":"1548506371747217412","enableDocumentContentUpdater":false,"version":"2.0"}]]></TemplafySlideTemplateConfiguration>
</file>

<file path=customXml/item157.xml><?xml version="1.0" encoding="utf-8"?>
<TemplafySlideFormConfiguration><![CDATA[{"formFields":[],"formDataEntries":[]}]]></TemplafySlideFormConfiguration>
</file>

<file path=customXml/item158.xml><?xml version="1.0" encoding="utf-8"?>
<TemplafySlideTemplateConfiguration><![CDATA[{"slideVersion":1,"isValidatorEnabled":false,"isLocked":false,"elementsMetadata":[],"slideId":"1548506371747217417","enableDocumentContentUpdater":false,"version":"2.0"}]]></TemplafySlideTemplateConfiguration>
</file>

<file path=customXml/item159.xml><?xml version="1.0" encoding="utf-8"?>
<TemplafySlideTemplateConfiguration><![CDATA[{"slideVersion":1,"isValidatorEnabled":false,"isLocked":false,"elementsMetadata":[],"slideId":"1548506371747217430","enableDocumentContentUpdater":false,"version":"2.0"}]]></TemplafySlideTemplateConfiguration>
</file>

<file path=customXml/item160.xml><?xml version="1.0" encoding="utf-8"?>
<TemplafySlideFormConfiguration><![CDATA[{"formFields":[],"formDataEntries":[]}]]></TemplafySlideFormConfiguration>
</file>

<file path=customXml/item161.xml><?xml version="1.0" encoding="utf-8"?>
<TemplafySlideFormConfiguration><![CDATA[{"formFields":[],"formDataEntries":[]}]]></TemplafySlideFormConfiguration>
</file>

<file path=customXml/item162.xml><?xml version="1.0" encoding="utf-8"?>
<TemplafySlideFormConfiguration><![CDATA[{"formFields":[],"formDataEntries":[]}]]></TemplafySlideFormConfiguration>
</file>

<file path=customXml/item163.xml><?xml version="1.0" encoding="utf-8"?>
<TemplafySlideTemplateConfiguration><![CDATA[{"slideVersion":1,"isValidatorEnabled":false,"isLocked":false,"elementsMetadata":[],"slideId":"1548506371747217426","enableDocumentContentUpdater":false,"version":"2.0"}]]></TemplafySlideTemplateConfiguration>
</file>

<file path=customXml/item164.xml><?xml version="1.0" encoding="utf-8"?>
<TemplafySlideFormConfiguration><![CDATA[{"formFields":[],"formDataEntries":[]}]]></TemplafySlideFormConfiguration>
</file>

<file path=customXml/item165.xml><?xml version="1.0" encoding="utf-8"?>
<TemplafySlideTemplateConfiguration><![CDATA[{"slideVersion":1,"isValidatorEnabled":false,"isLocked":false,"elementsMetadata":[],"slideId":"1548506371747217474","enableDocumentContentUpdater":false,"version":"2.0"}]]></TemplafySlideTemplateConfiguration>
</file>

<file path=customXml/item166.xml><?xml version="1.0" encoding="utf-8"?>
<TemplafySlideFormConfiguration><![CDATA[{"formFields":[],"formDataEntries":[]}]]></TemplafySlideFormConfiguration>
</file>

<file path=customXml/item167.xml><?xml version="1.0" encoding="utf-8"?>
<TemplafySlideTemplateConfiguration><![CDATA[{"slideVersion":1,"isValidatorEnabled":false,"isLocked":false,"elementsMetadata":[],"slideId":"1548506371747217437","enableDocumentContentUpdater":false,"version":"2.0"}]]></TemplafySlideTemplateConfiguration>
</file>

<file path=customXml/item168.xml><?xml version="1.0" encoding="utf-8"?>
<TemplafySlideTemplateConfiguration><![CDATA[{"slideVersion":1,"isValidatorEnabled":false,"isLocked":false,"elementsMetadata":[],"slideId":"1548506371747217446","enableDocumentContentUpdater":false,"version":"2.0"}]]></TemplafySlideTemplateConfiguration>
</file>

<file path=customXml/item169.xml><?xml version="1.0" encoding="utf-8"?>
<TemplafySlideFormConfiguration><![CDATA[{"formFields":[],"formDataEntries":[]}]]></TemplafySlideFormConfiguration>
</file>

<file path=customXml/item170.xml><?xml version="1.0" encoding="utf-8"?>
<TemplafySlideFormConfiguration><![CDATA[{"formFields":[],"formDataEntries":[]}]]></TemplafySlideFormConfiguration>
</file>

<file path=customXml/itemProps1.xml><?xml version="1.0" encoding="utf-8"?>
<ds:datastoreItem xmlns:ds="http://schemas.openxmlformats.org/officeDocument/2006/customXml" ds:itemID="{6795DD94-2674-4F5D-A845-E85D56F359AA}">
  <ds:schemaRefs/>
</ds:datastoreItem>
</file>

<file path=customXml/itemProps2.xml><?xml version="1.0" encoding="utf-8"?>
<ds:datastoreItem xmlns:ds="http://schemas.openxmlformats.org/officeDocument/2006/customXml" ds:itemID="{0E51C72C-A8A0-48DB-8C48-48989C3D33C5}">
  <ds:schemaRefs/>
</ds:datastoreItem>
</file>

<file path=customXml/itemProps3.xml><?xml version="1.0" encoding="utf-8"?>
<ds:datastoreItem xmlns:ds="http://schemas.openxmlformats.org/officeDocument/2006/customXml" ds:itemID="{3D2B9F05-9232-4CF1-9F59-75AFA95C971C}">
  <ds:schemaRefs/>
</ds:datastoreItem>
</file>

<file path=customXml/itemProps4.xml><?xml version="1.0" encoding="utf-8"?>
<ds:datastoreItem xmlns:ds="http://schemas.openxmlformats.org/officeDocument/2006/customXml" ds:itemID="{ABB0F75A-ADE1-42C2-8C4C-BA77ACFD626D}">
  <ds:schemaRefs/>
</ds:datastoreItem>
</file>

<file path=customXml/itemProps5.xml><?xml version="1.0" encoding="utf-8"?>
<ds:datastoreItem xmlns:ds="http://schemas.openxmlformats.org/officeDocument/2006/customXml" ds:itemID="{03E61612-5A4E-497D-8B92-56C51491DFDB}">
  <ds:schemaRefs/>
</ds:datastoreItem>
</file>

<file path=customXml/itemProps6.xml><?xml version="1.0" encoding="utf-8"?>
<ds:datastoreItem xmlns:ds="http://schemas.openxmlformats.org/officeDocument/2006/customXml" ds:itemID="{4A4411FC-D6CE-4A94-BF86-CF1F6F817ED3}">
  <ds:schemaRefs/>
</ds:datastoreItem>
</file>

<file path=customXml/itemProps7.xml><?xml version="1.0" encoding="utf-8"?>
<ds:datastoreItem xmlns:ds="http://schemas.openxmlformats.org/officeDocument/2006/customXml" ds:itemID="{EFEDA1B1-CEE8-4906-83F9-1D6C6A8C9DD3}">
  <ds:schemaRefs/>
</ds:datastoreItem>
</file>

<file path=customXml/itemProps8.xml><?xml version="1.0" encoding="utf-8"?>
<ds:datastoreItem xmlns:ds="http://schemas.openxmlformats.org/officeDocument/2006/customXml" ds:itemID="{954AF32B-D46B-4923-AFCA-F0D6B5800818}">
  <ds:schemaRefs/>
</ds:datastoreItem>
</file>

<file path=customXml/itemProps9.xml><?xml version="1.0" encoding="utf-8"?>
<ds:datastoreItem xmlns:ds="http://schemas.openxmlformats.org/officeDocument/2006/customXml" ds:itemID="{14E7CED8-9268-4208-9A2E-76A2A4642A72}">
  <ds:schemaRefs/>
</ds:datastoreItem>
</file>

<file path=customXml/itemProps10.xml><?xml version="1.0" encoding="utf-8"?>
<ds:datastoreItem xmlns:ds="http://schemas.openxmlformats.org/officeDocument/2006/customXml" ds:itemID="{854B2892-7502-4C55-B66A-B5BAB5B1C524}">
  <ds:schemaRefs/>
</ds:datastoreItem>
</file>

<file path=customXml/itemProps11.xml><?xml version="1.0" encoding="utf-8"?>
<ds:datastoreItem xmlns:ds="http://schemas.openxmlformats.org/officeDocument/2006/customXml" ds:itemID="{FC0C3F81-CC58-4BBC-9C66-304000259595}">
  <ds:schemaRefs/>
</ds:datastoreItem>
</file>

<file path=customXml/itemProps12.xml><?xml version="1.0" encoding="utf-8"?>
<ds:datastoreItem xmlns:ds="http://schemas.openxmlformats.org/officeDocument/2006/customXml" ds:itemID="{B345F078-3E38-46F1-82C8-DDE6C4CAEEEE}">
  <ds:schemaRefs/>
</ds:datastoreItem>
</file>

<file path=customXml/itemProps13.xml><?xml version="1.0" encoding="utf-8"?>
<ds:datastoreItem xmlns:ds="http://schemas.openxmlformats.org/officeDocument/2006/customXml" ds:itemID="{3C597073-5060-4507-A8EE-BF730E3C24BB}">
  <ds:schemaRefs/>
</ds:datastoreItem>
</file>

<file path=customXml/itemProps14.xml><?xml version="1.0" encoding="utf-8"?>
<ds:datastoreItem xmlns:ds="http://schemas.openxmlformats.org/officeDocument/2006/customXml" ds:itemID="{C4CD3CFE-F7C5-4A16-B147-D2F619BBCADF}">
  <ds:schemaRefs/>
</ds:datastoreItem>
</file>

<file path=customXml/itemProps15.xml><?xml version="1.0" encoding="utf-8"?>
<ds:datastoreItem xmlns:ds="http://schemas.openxmlformats.org/officeDocument/2006/customXml" ds:itemID="{F81F2347-36CD-4512-BB11-53FF1DB3C5E8}">
  <ds:schemaRefs/>
</ds:datastoreItem>
</file>

<file path=customXml/itemProps16.xml><?xml version="1.0" encoding="utf-8"?>
<ds:datastoreItem xmlns:ds="http://schemas.openxmlformats.org/officeDocument/2006/customXml" ds:itemID="{293499DB-86A4-4750-AE73-DDE31507E057}">
  <ds:schemaRefs/>
</ds:datastoreItem>
</file>

<file path=customXml/itemProps17.xml><?xml version="1.0" encoding="utf-8"?>
<ds:datastoreItem xmlns:ds="http://schemas.openxmlformats.org/officeDocument/2006/customXml" ds:itemID="{8A29C8AB-BB21-4915-817E-09CCAF87E29F}">
  <ds:schemaRefs/>
</ds:datastoreItem>
</file>

<file path=customXml/itemProps18.xml><?xml version="1.0" encoding="utf-8"?>
<ds:datastoreItem xmlns:ds="http://schemas.openxmlformats.org/officeDocument/2006/customXml" ds:itemID="{C5FC8344-082B-4686-997D-0CE70B3A7236}">
  <ds:schemaRefs/>
</ds:datastoreItem>
</file>

<file path=customXml/itemProps19.xml><?xml version="1.0" encoding="utf-8"?>
<ds:datastoreItem xmlns:ds="http://schemas.openxmlformats.org/officeDocument/2006/customXml" ds:itemID="{B89FC942-8C10-4FB5-B3EB-1237DD3D1891}">
  <ds:schemaRefs/>
</ds:datastoreItem>
</file>

<file path=customXml/itemProps20.xml><?xml version="1.0" encoding="utf-8"?>
<ds:datastoreItem xmlns:ds="http://schemas.openxmlformats.org/officeDocument/2006/customXml" ds:itemID="{9084CC17-5E96-4A09-AB66-9EB481B59C7D}">
  <ds:schemaRefs/>
</ds:datastoreItem>
</file>

<file path=customXml/itemProps21.xml><?xml version="1.0" encoding="utf-8"?>
<ds:datastoreItem xmlns:ds="http://schemas.openxmlformats.org/officeDocument/2006/customXml" ds:itemID="{08617055-D7D4-4EEA-9FDB-423CBBE857A0}">
  <ds:schemaRefs/>
</ds:datastoreItem>
</file>

<file path=customXml/itemProps22.xml><?xml version="1.0" encoding="utf-8"?>
<ds:datastoreItem xmlns:ds="http://schemas.openxmlformats.org/officeDocument/2006/customXml" ds:itemID="{720F9065-6119-481D-BE53-ACD258F6E31C}">
  <ds:schemaRefs/>
</ds:datastoreItem>
</file>

<file path=customXml/itemProps23.xml><?xml version="1.0" encoding="utf-8"?>
<ds:datastoreItem xmlns:ds="http://schemas.openxmlformats.org/officeDocument/2006/customXml" ds:itemID="{1B1FB168-5B53-4A4F-BE6A-897CA88EBCFB}">
  <ds:schemaRefs/>
</ds:datastoreItem>
</file>

<file path=customXml/itemProps24.xml><?xml version="1.0" encoding="utf-8"?>
<ds:datastoreItem xmlns:ds="http://schemas.openxmlformats.org/officeDocument/2006/customXml" ds:itemID="{DD1FD4B3-70FF-4E80-B4AA-96AA008E0001}">
  <ds:schemaRefs/>
</ds:datastoreItem>
</file>

<file path=customXml/itemProps25.xml><?xml version="1.0" encoding="utf-8"?>
<ds:datastoreItem xmlns:ds="http://schemas.openxmlformats.org/officeDocument/2006/customXml" ds:itemID="{DD2162A2-39F5-4854-A993-502F365CAA1D}">
  <ds:schemaRefs/>
</ds:datastoreItem>
</file>

<file path=customXml/itemProps26.xml><?xml version="1.0" encoding="utf-8"?>
<ds:datastoreItem xmlns:ds="http://schemas.openxmlformats.org/officeDocument/2006/customXml" ds:itemID="{C4CD3CFE-F7C5-4A16-B147-D2F619BBCADF}">
  <ds:schemaRefs/>
</ds:datastoreItem>
</file>

<file path=customXml/itemProps27.xml><?xml version="1.0" encoding="utf-8"?>
<ds:datastoreItem xmlns:ds="http://schemas.openxmlformats.org/officeDocument/2006/customXml" ds:itemID="{C0E04D89-4597-41CD-B899-32400CA3B4D2}">
  <ds:schemaRefs/>
</ds:datastoreItem>
</file>

<file path=customXml/itemProps28.xml><?xml version="1.0" encoding="utf-8"?>
<ds:datastoreItem xmlns:ds="http://schemas.openxmlformats.org/officeDocument/2006/customXml" ds:itemID="{563F33E9-D3E8-43D1-83C0-65383D0A883A}">
  <ds:schemaRefs/>
</ds:datastoreItem>
</file>

<file path=customXml/itemProps29.xml><?xml version="1.0" encoding="utf-8"?>
<ds:datastoreItem xmlns:ds="http://schemas.openxmlformats.org/officeDocument/2006/customXml" ds:itemID="{D0555121-2311-48B8-B310-42792A1C8927}">
  <ds:schemaRefs/>
</ds:datastoreItem>
</file>

<file path=customXml/itemProps30.xml><?xml version="1.0" encoding="utf-8"?>
<ds:datastoreItem xmlns:ds="http://schemas.openxmlformats.org/officeDocument/2006/customXml" ds:itemID="{310CE03B-94AF-4F6F-94C5-98F253DEDF87}">
  <ds:schemaRefs/>
</ds:datastoreItem>
</file>

<file path=customXml/itemProps31.xml><?xml version="1.0" encoding="utf-8"?>
<ds:datastoreItem xmlns:ds="http://schemas.openxmlformats.org/officeDocument/2006/customXml" ds:itemID="{5462049D-B148-41A6-8619-1AE112664642}">
  <ds:schemaRefs/>
</ds:datastoreItem>
</file>

<file path=customXml/itemProps32.xml><?xml version="1.0" encoding="utf-8"?>
<ds:datastoreItem xmlns:ds="http://schemas.openxmlformats.org/officeDocument/2006/customXml" ds:itemID="{1B8AE47A-E334-4EA0-B08D-7548D74F11BD}">
  <ds:schemaRefs/>
</ds:datastoreItem>
</file>

<file path=customXml/itemProps33.xml><?xml version="1.0" encoding="utf-8"?>
<ds:datastoreItem xmlns:ds="http://schemas.openxmlformats.org/officeDocument/2006/customXml" ds:itemID="{8DB7B6CD-397C-45A3-BDDA-9D15D8DB286C}">
  <ds:schemaRefs/>
</ds:datastoreItem>
</file>

<file path=customXml/itemProps34.xml><?xml version="1.0" encoding="utf-8"?>
<ds:datastoreItem xmlns:ds="http://schemas.openxmlformats.org/officeDocument/2006/customXml" ds:itemID="{61B20683-3D38-4FB2-9271-8F71ADF7438F}">
  <ds:schemaRefs/>
</ds:datastoreItem>
</file>

<file path=customXml/itemProps35.xml><?xml version="1.0" encoding="utf-8"?>
<ds:datastoreItem xmlns:ds="http://schemas.openxmlformats.org/officeDocument/2006/customXml" ds:itemID="{BEE58EAC-3AEC-46C3-9D2B-5BBBA9D77434}">
  <ds:schemaRefs/>
</ds:datastoreItem>
</file>

<file path=customXml/itemProps36.xml><?xml version="1.0" encoding="utf-8"?>
<ds:datastoreItem xmlns:ds="http://schemas.openxmlformats.org/officeDocument/2006/customXml" ds:itemID="{E639A87D-22AA-4E6D-91D4-6ECFAA5D282C}">
  <ds:schemaRefs/>
</ds:datastoreItem>
</file>

<file path=customXml/itemProps37.xml><?xml version="1.0" encoding="utf-8"?>
<ds:datastoreItem xmlns:ds="http://schemas.openxmlformats.org/officeDocument/2006/customXml" ds:itemID="{C0D3B6AF-D2A5-417A-9D74-FFD5E1F4DEEA}">
  <ds:schemaRefs/>
</ds:datastoreItem>
</file>

<file path=customXml/itemProps38.xml><?xml version="1.0" encoding="utf-8"?>
<ds:datastoreItem xmlns:ds="http://schemas.openxmlformats.org/officeDocument/2006/customXml" ds:itemID="{EEC8036D-E962-4E1E-85CF-5EB0BCB11392}">
  <ds:schemaRefs/>
</ds:datastoreItem>
</file>

<file path=customXml/itemProps39.xml><?xml version="1.0" encoding="utf-8"?>
<ds:datastoreItem xmlns:ds="http://schemas.openxmlformats.org/officeDocument/2006/customXml" ds:itemID="{667C448F-84D8-4BB9-8739-3E3CB820D997}">
  <ds:schemaRefs/>
</ds:datastoreItem>
</file>

<file path=customXml/itemProps40.xml><?xml version="1.0" encoding="utf-8"?>
<ds:datastoreItem xmlns:ds="http://schemas.openxmlformats.org/officeDocument/2006/customXml" ds:itemID="{B312661A-B361-451D-9B83-B938ADB6B5B1}">
  <ds:schemaRefs/>
</ds:datastoreItem>
</file>

<file path=customXml/itemProps41.xml><?xml version="1.0" encoding="utf-8"?>
<ds:datastoreItem xmlns:ds="http://schemas.openxmlformats.org/officeDocument/2006/customXml" ds:itemID="{AA715C4A-2D73-4F14-B267-CA10601776C8}">
  <ds:schemaRefs/>
</ds:datastoreItem>
</file>

<file path=customXml/itemProps42.xml><?xml version="1.0" encoding="utf-8"?>
<ds:datastoreItem xmlns:ds="http://schemas.openxmlformats.org/officeDocument/2006/customXml" ds:itemID="{5051DFC6-4AFC-433B-9882-95A726246CA5}">
  <ds:schemaRefs/>
</ds:datastoreItem>
</file>

<file path=customXml/itemProps43.xml><?xml version="1.0" encoding="utf-8"?>
<ds:datastoreItem xmlns:ds="http://schemas.openxmlformats.org/officeDocument/2006/customXml" ds:itemID="{D149FB5A-35E4-4966-8C75-9A9C6788F658}">
  <ds:schemaRefs/>
</ds:datastoreItem>
</file>

<file path=customXml/itemProps44.xml><?xml version="1.0" encoding="utf-8"?>
<ds:datastoreItem xmlns:ds="http://schemas.openxmlformats.org/officeDocument/2006/customXml" ds:itemID="{BF849494-1C16-4594-A9C1-C39F9BA15002}">
  <ds:schemaRefs/>
</ds:datastoreItem>
</file>

<file path=customXml/itemProps45.xml><?xml version="1.0" encoding="utf-8"?>
<ds:datastoreItem xmlns:ds="http://schemas.openxmlformats.org/officeDocument/2006/customXml" ds:itemID="{DA9BDC82-C4A3-43CB-8363-E28666EBBF97}">
  <ds:schemaRefs/>
</ds:datastoreItem>
</file>

<file path=customXml/itemProps46.xml><?xml version="1.0" encoding="utf-8"?>
<ds:datastoreItem xmlns:ds="http://schemas.openxmlformats.org/officeDocument/2006/customXml" ds:itemID="{454B3033-B4F0-4F6C-9E0C-E7FCB84136E6}">
  <ds:schemaRefs/>
</ds:datastoreItem>
</file>

<file path=customXml/itemProps47.xml><?xml version="1.0" encoding="utf-8"?>
<ds:datastoreItem xmlns:ds="http://schemas.openxmlformats.org/officeDocument/2006/customXml" ds:itemID="{DA46D787-33F2-491A-A40B-24AE7FEBAC39}">
  <ds:schemaRefs/>
</ds:datastoreItem>
</file>

<file path=customXml/itemProps48.xml><?xml version="1.0" encoding="utf-8"?>
<ds:datastoreItem xmlns:ds="http://schemas.openxmlformats.org/officeDocument/2006/customXml" ds:itemID="{41475DB9-6CFC-4F79-99E9-59938C3D31A2}">
  <ds:schemaRefs/>
</ds:datastoreItem>
</file>

<file path=customXml/itemProps49.xml><?xml version="1.0" encoding="utf-8"?>
<ds:datastoreItem xmlns:ds="http://schemas.openxmlformats.org/officeDocument/2006/customXml" ds:itemID="{55A6C1A6-D50B-4C02-8C05-7E2642AACD0A}">
  <ds:schemaRefs/>
</ds:datastoreItem>
</file>

<file path=customXml/itemProps50.xml><?xml version="1.0" encoding="utf-8"?>
<ds:datastoreItem xmlns:ds="http://schemas.openxmlformats.org/officeDocument/2006/customXml" ds:itemID="{2737A06B-2C29-4C7C-ADD2-1690A0033E3B}">
  <ds:schemaRefs/>
</ds:datastoreItem>
</file>

<file path=customXml/itemProps51.xml><?xml version="1.0" encoding="utf-8"?>
<ds:datastoreItem xmlns:ds="http://schemas.openxmlformats.org/officeDocument/2006/customXml" ds:itemID="{76705F8F-4F3F-41F7-80C7-482FE04554EA}">
  <ds:schemaRefs/>
</ds:datastoreItem>
</file>

<file path=customXml/itemProps52.xml><?xml version="1.0" encoding="utf-8"?>
<ds:datastoreItem xmlns:ds="http://schemas.openxmlformats.org/officeDocument/2006/customXml" ds:itemID="{F6B4D2CF-A269-4E61-9EDF-BC0CD1F5433C}">
  <ds:schemaRefs/>
</ds:datastoreItem>
</file>

<file path=customXml/itemProps53.xml><?xml version="1.0" encoding="utf-8"?>
<ds:datastoreItem xmlns:ds="http://schemas.openxmlformats.org/officeDocument/2006/customXml" ds:itemID="{F146BB08-1B72-494C-BEC2-54D8C962291C}">
  <ds:schemaRefs/>
</ds:datastoreItem>
</file>

<file path=customXml/itemProps54.xml><?xml version="1.0" encoding="utf-8"?>
<ds:datastoreItem xmlns:ds="http://schemas.openxmlformats.org/officeDocument/2006/customXml" ds:itemID="{A4F96172-2445-44BA-A6AD-ED6C404A3690}">
  <ds:schemaRefs/>
</ds:datastoreItem>
</file>

<file path=customXml/itemProps55.xml><?xml version="1.0" encoding="utf-8"?>
<ds:datastoreItem xmlns:ds="http://schemas.openxmlformats.org/officeDocument/2006/customXml" ds:itemID="{08617055-D7D4-4EEA-9FDB-423CBBE857A0}">
  <ds:schemaRefs/>
</ds:datastoreItem>
</file>

<file path=customXml/itemProps56.xml><?xml version="1.0" encoding="utf-8"?>
<ds:datastoreItem xmlns:ds="http://schemas.openxmlformats.org/officeDocument/2006/customXml" ds:itemID="{A42CE428-6FB3-45E9-A87E-0E0E803C7812}">
  <ds:schemaRefs/>
</ds:datastoreItem>
</file>

<file path=customXml/itemProps57.xml><?xml version="1.0" encoding="utf-8"?>
<ds:datastoreItem xmlns:ds="http://schemas.openxmlformats.org/officeDocument/2006/customXml" ds:itemID="{A807D8FA-67C7-47DC-A3A5-3EF9BAB6C6C8}">
  <ds:schemaRefs/>
</ds:datastoreItem>
</file>

<file path=customXml/itemProps58.xml><?xml version="1.0" encoding="utf-8"?>
<ds:datastoreItem xmlns:ds="http://schemas.openxmlformats.org/officeDocument/2006/customXml" ds:itemID="{95FF3294-172D-4C85-B988-4845F868D9B6}">
  <ds:schemaRefs/>
</ds:datastoreItem>
</file>

<file path=customXml/itemProps59.xml><?xml version="1.0" encoding="utf-8"?>
<ds:datastoreItem xmlns:ds="http://schemas.openxmlformats.org/officeDocument/2006/customXml" ds:itemID="{CDF1F6DC-1DC2-49CB-9735-6D7437DEDF57}">
  <ds:schemaRefs/>
</ds:datastoreItem>
</file>

<file path=customXml/itemProps60.xml><?xml version="1.0" encoding="utf-8"?>
<ds:datastoreItem xmlns:ds="http://schemas.openxmlformats.org/officeDocument/2006/customXml" ds:itemID="{18932C6A-3862-4641-8648-F00E6AE9BC74}">
  <ds:schemaRefs/>
</ds:datastoreItem>
</file>

<file path=customXml/itemProps61.xml><?xml version="1.0" encoding="utf-8"?>
<ds:datastoreItem xmlns:ds="http://schemas.openxmlformats.org/officeDocument/2006/customXml" ds:itemID="{5B51FEFF-972E-4EF0-A5AF-1536BC0DCC2D}">
  <ds:schemaRefs/>
</ds:datastoreItem>
</file>

<file path=customXml/itemProps62.xml><?xml version="1.0" encoding="utf-8"?>
<ds:datastoreItem xmlns:ds="http://schemas.openxmlformats.org/officeDocument/2006/customXml" ds:itemID="{67D7E0EB-BEEA-4297-BB93-B7309D762434}">
  <ds:schemaRefs/>
</ds:datastoreItem>
</file>

<file path=customXml/itemProps63.xml><?xml version="1.0" encoding="utf-8"?>
<ds:datastoreItem xmlns:ds="http://schemas.openxmlformats.org/officeDocument/2006/customXml" ds:itemID="{7674EA42-CD4C-440C-A081-43F719D428E6}">
  <ds:schemaRefs/>
</ds:datastoreItem>
</file>

<file path=customXml/itemProps64.xml><?xml version="1.0" encoding="utf-8"?>
<ds:datastoreItem xmlns:ds="http://schemas.openxmlformats.org/officeDocument/2006/customXml" ds:itemID="{898BD46D-6018-44C1-91A4-603653591AE2}">
  <ds:schemaRefs/>
</ds:datastoreItem>
</file>

<file path=customXml/itemProps65.xml><?xml version="1.0" encoding="utf-8"?>
<ds:datastoreItem xmlns:ds="http://schemas.openxmlformats.org/officeDocument/2006/customXml" ds:itemID="{0EC049AB-B4D8-4D7B-B58A-E6FAC37DFCF0}">
  <ds:schemaRefs/>
</ds:datastoreItem>
</file>

<file path=customXml/itemProps66.xml><?xml version="1.0" encoding="utf-8"?>
<ds:datastoreItem xmlns:ds="http://schemas.openxmlformats.org/officeDocument/2006/customXml" ds:itemID="{2BC7ED18-5C1B-476A-8DF7-8F420383799B}">
  <ds:schemaRefs/>
</ds:datastoreItem>
</file>

<file path=customXml/itemProps67.xml><?xml version="1.0" encoding="utf-8"?>
<ds:datastoreItem xmlns:ds="http://schemas.openxmlformats.org/officeDocument/2006/customXml" ds:itemID="{FB69C5E1-3872-49FD-B309-B85743A2A81E}">
  <ds:schemaRefs/>
</ds:datastoreItem>
</file>

<file path=customXml/itemProps68.xml><?xml version="1.0" encoding="utf-8"?>
<ds:datastoreItem xmlns:ds="http://schemas.openxmlformats.org/officeDocument/2006/customXml" ds:itemID="{11AF6765-8E9F-47DC-B19B-A92C403FACBF}">
  <ds:schemaRefs/>
</ds:datastoreItem>
</file>

<file path=customXml/itemProps69.xml><?xml version="1.0" encoding="utf-8"?>
<ds:datastoreItem xmlns:ds="http://schemas.openxmlformats.org/officeDocument/2006/customXml" ds:itemID="{FB69C5E1-3872-49FD-B309-B85743A2A81E}">
  <ds:schemaRefs/>
</ds:datastoreItem>
</file>

<file path=customXml/itemProps70.xml><?xml version="1.0" encoding="utf-8"?>
<ds:datastoreItem xmlns:ds="http://schemas.openxmlformats.org/officeDocument/2006/customXml" ds:itemID="{0C0EE3DB-60D0-4AB6-82CF-A572FB2FE6E4}">
  <ds:schemaRefs/>
</ds:datastoreItem>
</file>

<file path=customXml/itemProps71.xml><?xml version="1.0" encoding="utf-8"?>
<ds:datastoreItem xmlns:ds="http://schemas.openxmlformats.org/officeDocument/2006/customXml" ds:itemID="{90C7FB16-2911-48D5-8FEA-EE4BCE979DEC}">
  <ds:schemaRefs/>
</ds:datastoreItem>
</file>

<file path=customXml/itemProps72.xml><?xml version="1.0" encoding="utf-8"?>
<ds:datastoreItem xmlns:ds="http://schemas.openxmlformats.org/officeDocument/2006/customXml" ds:itemID="{7355AF46-F5D3-47A2-AFC1-A29578E98DC2}">
  <ds:schemaRefs/>
</ds:datastoreItem>
</file>

<file path=customXml/itemProps73.xml><?xml version="1.0" encoding="utf-8"?>
<ds:datastoreItem xmlns:ds="http://schemas.openxmlformats.org/officeDocument/2006/customXml" ds:itemID="{08F16C98-6526-4276-8916-E9E4E2ABA92D}">
  <ds:schemaRefs/>
</ds:datastoreItem>
</file>

<file path=customXml/itemProps74.xml><?xml version="1.0" encoding="utf-8"?>
<ds:datastoreItem xmlns:ds="http://schemas.openxmlformats.org/officeDocument/2006/customXml" ds:itemID="{C0E04D89-4597-41CD-B899-32400CA3B4D2}">
  <ds:schemaRefs/>
</ds:datastoreItem>
</file>

<file path=customXml/itemProps75.xml><?xml version="1.0" encoding="utf-8"?>
<ds:datastoreItem xmlns:ds="http://schemas.openxmlformats.org/officeDocument/2006/customXml" ds:itemID="{402CDF23-9800-3C4D-9E4C-70D9A5102EA6}">
  <ds:schemaRefs/>
</ds:datastoreItem>
</file>

<file path=customXml/itemProps76.xml><?xml version="1.0" encoding="utf-8"?>
<ds:datastoreItem xmlns:ds="http://schemas.openxmlformats.org/officeDocument/2006/customXml" ds:itemID="{55A6C1A6-D50B-4C02-8C05-7E2642AACD0A}">
  <ds:schemaRefs/>
</ds:datastoreItem>
</file>

<file path=customXml/itemProps77.xml><?xml version="1.0" encoding="utf-8"?>
<ds:datastoreItem xmlns:ds="http://schemas.openxmlformats.org/officeDocument/2006/customXml" ds:itemID="{EEC8036D-E962-4E1E-85CF-5EB0BCB11392}">
  <ds:schemaRefs/>
</ds:datastoreItem>
</file>

<file path=customXml/itemProps78.xml><?xml version="1.0" encoding="utf-8"?>
<ds:datastoreItem xmlns:ds="http://schemas.openxmlformats.org/officeDocument/2006/customXml" ds:itemID="{C29B63D8-575A-4BF1-B8E4-77D78CE8E688}">
  <ds:schemaRefs/>
</ds:datastoreItem>
</file>

<file path=customXml/itemProps79.xml><?xml version="1.0" encoding="utf-8"?>
<ds:datastoreItem xmlns:ds="http://schemas.openxmlformats.org/officeDocument/2006/customXml" ds:itemID="{F718FD96-B02F-4681-BC6F-E5B706A386D6}">
  <ds:schemaRefs/>
</ds:datastoreItem>
</file>

<file path=customXml/itemProps80.xml><?xml version="1.0" encoding="utf-8"?>
<ds:datastoreItem xmlns:ds="http://schemas.openxmlformats.org/officeDocument/2006/customXml" ds:itemID="{439571DC-9A56-4C74-A4C6-B8A581535EEE}">
  <ds:schemaRefs/>
</ds:datastoreItem>
</file>

<file path=customXml/itemProps81.xml><?xml version="1.0" encoding="utf-8"?>
<ds:datastoreItem xmlns:ds="http://schemas.openxmlformats.org/officeDocument/2006/customXml" ds:itemID="{082C78B4-907E-43EE-9A8C-EEDDA73FBB15}">
  <ds:schemaRefs/>
</ds:datastoreItem>
</file>

<file path=customXml/itemProps82.xml><?xml version="1.0" encoding="utf-8"?>
<ds:datastoreItem xmlns:ds="http://schemas.openxmlformats.org/officeDocument/2006/customXml" ds:itemID="{3A66346D-E36C-4FA1-869E-724FE8898E7F}">
  <ds:schemaRefs/>
</ds:datastoreItem>
</file>

<file path=customXml/itemProps83.xml><?xml version="1.0" encoding="utf-8"?>
<ds:datastoreItem xmlns:ds="http://schemas.openxmlformats.org/officeDocument/2006/customXml" ds:itemID="{9EE301A4-955C-471F-824B-0EDD566CB25B}">
  <ds:schemaRefs/>
</ds:datastoreItem>
</file>

<file path=customXml/itemProps84.xml><?xml version="1.0" encoding="utf-8"?>
<ds:datastoreItem xmlns:ds="http://schemas.openxmlformats.org/officeDocument/2006/customXml" ds:itemID="{BF011DE4-16A4-4C48-B35F-4242BA32E67F}">
  <ds:schemaRefs/>
</ds:datastoreItem>
</file>

<file path=customXml/itemProps85.xml><?xml version="1.0" encoding="utf-8"?>
<ds:datastoreItem xmlns:ds="http://schemas.openxmlformats.org/officeDocument/2006/customXml" ds:itemID="{64D34E83-BF30-4C4F-9940-FB6715618094}">
  <ds:schemaRefs/>
</ds:datastoreItem>
</file>

<file path=customXml/itemProps86.xml><?xml version="1.0" encoding="utf-8"?>
<ds:datastoreItem xmlns:ds="http://schemas.openxmlformats.org/officeDocument/2006/customXml" ds:itemID="{F8F74C20-6144-F842-A2D7-82299668E02C}">
  <ds:schemaRefs/>
</ds:datastoreItem>
</file>

<file path=customXml/itemProps87.xml><?xml version="1.0" encoding="utf-8"?>
<ds:datastoreItem xmlns:ds="http://schemas.openxmlformats.org/officeDocument/2006/customXml" ds:itemID="{C6FD9505-6E45-4151-908D-290A9AAE179E}">
  <ds:schemaRefs/>
</ds:datastoreItem>
</file>

<file path=customXml/itemProps88.xml><?xml version="1.0" encoding="utf-8"?>
<ds:datastoreItem xmlns:ds="http://schemas.openxmlformats.org/officeDocument/2006/customXml" ds:itemID="{829550B4-5D79-4A50-8E8D-AEE8EE5FC351}">
  <ds:schemaRefs/>
</ds:datastoreItem>
</file>

<file path=customXml/itemProps89.xml><?xml version="1.0" encoding="utf-8"?>
<ds:datastoreItem xmlns:ds="http://schemas.openxmlformats.org/officeDocument/2006/customXml" ds:itemID="{9DA36877-D791-41A5-87E1-4B481CC69FF6}">
  <ds:schemaRefs/>
</ds:datastoreItem>
</file>

<file path=customXml/itemProps90.xml><?xml version="1.0" encoding="utf-8"?>
<ds:datastoreItem xmlns:ds="http://schemas.openxmlformats.org/officeDocument/2006/customXml" ds:itemID="{EE57B707-5068-4CF6-8009-E53FBE66F6E0}">
  <ds:schemaRefs/>
</ds:datastoreItem>
</file>

<file path=customXml/itemProps91.xml><?xml version="1.0" encoding="utf-8"?>
<ds:datastoreItem xmlns:ds="http://schemas.openxmlformats.org/officeDocument/2006/customXml" ds:itemID="{B7CA720E-601B-4DFF-81A1-65850F34C38F}">
  <ds:schemaRefs/>
</ds:datastoreItem>
</file>

<file path=customXml/itemProps92.xml><?xml version="1.0" encoding="utf-8"?>
<ds:datastoreItem xmlns:ds="http://schemas.openxmlformats.org/officeDocument/2006/customXml" ds:itemID="{EDC9D405-3B68-4A41-AD10-BD7281678B56}">
  <ds:schemaRefs/>
</ds:datastoreItem>
</file>

<file path=customXml/itemProps93.xml><?xml version="1.0" encoding="utf-8"?>
<ds:datastoreItem xmlns:ds="http://schemas.openxmlformats.org/officeDocument/2006/customXml" ds:itemID="{A61992CB-27AC-478F-B9C2-B9AF7424D085}">
  <ds:schemaRefs/>
</ds:datastoreItem>
</file>

<file path=customXml/itemProps94.xml><?xml version="1.0" encoding="utf-8"?>
<ds:datastoreItem xmlns:ds="http://schemas.openxmlformats.org/officeDocument/2006/customXml" ds:itemID="{5561B0FF-3F61-43AD-8B8A-143AC3E61FC8}">
  <ds:schemaRefs/>
</ds:datastoreItem>
</file>

<file path=customXml/itemProps95.xml><?xml version="1.0" encoding="utf-8"?>
<ds:datastoreItem xmlns:ds="http://schemas.openxmlformats.org/officeDocument/2006/customXml" ds:itemID="{74829626-4830-43D5-B3F7-4665D650AEAE}">
  <ds:schemaRefs/>
</ds:datastoreItem>
</file>

<file path=customXml/itemProps96.xml><?xml version="1.0" encoding="utf-8"?>
<ds:datastoreItem xmlns:ds="http://schemas.openxmlformats.org/officeDocument/2006/customXml" ds:itemID="{A104BBA6-1277-465B-9BF4-B323D83554E7}">
  <ds:schemaRefs/>
</ds:datastoreItem>
</file>

<file path=customXml/itemProps97.xml><?xml version="1.0" encoding="utf-8"?>
<ds:datastoreItem xmlns:ds="http://schemas.openxmlformats.org/officeDocument/2006/customXml" ds:itemID="{6B336530-89DB-4FC3-A6FF-A372CFE2485E}">
  <ds:schemaRefs/>
</ds:datastoreItem>
</file>

<file path=customXml/itemProps98.xml><?xml version="1.0" encoding="utf-8"?>
<ds:datastoreItem xmlns:ds="http://schemas.openxmlformats.org/officeDocument/2006/customXml" ds:itemID="{563F33E9-D3E8-43D1-83C0-65383D0A883A}">
  <ds:schemaRefs/>
</ds:datastoreItem>
</file>

<file path=customXml/itemProps99.xml><?xml version="1.0" encoding="utf-8"?>
<ds:datastoreItem xmlns:ds="http://schemas.openxmlformats.org/officeDocument/2006/customXml" ds:itemID="{EC781FCA-A8C9-4B9E-92F6-95F41D59FF09}">
  <ds:schemaRefs/>
</ds:datastoreItem>
</file>

<file path=customXml/itemProps100.xml><?xml version="1.0" encoding="utf-8"?>
<ds:datastoreItem xmlns:ds="http://schemas.openxmlformats.org/officeDocument/2006/customXml" ds:itemID="{E2033D6D-E5C4-489D-B28A-3980FB49C30B}">
  <ds:schemaRefs/>
</ds:datastoreItem>
</file>

<file path=customXml/itemProps101.xml><?xml version="1.0" encoding="utf-8"?>
<ds:datastoreItem xmlns:ds="http://schemas.openxmlformats.org/officeDocument/2006/customXml" ds:itemID="{C0C60E84-0604-4FC5-81F3-62C300C04FE0}">
  <ds:schemaRefs/>
</ds:datastoreItem>
</file>

<file path=customXml/itemProps102.xml><?xml version="1.0" encoding="utf-8"?>
<ds:datastoreItem xmlns:ds="http://schemas.openxmlformats.org/officeDocument/2006/customXml" ds:itemID="{14EE3B91-808D-4317-BD6C-8EA9D51C0321}">
  <ds:schemaRefs/>
</ds:datastoreItem>
</file>

<file path=customXml/itemProps103.xml><?xml version="1.0" encoding="utf-8"?>
<ds:datastoreItem xmlns:ds="http://schemas.openxmlformats.org/officeDocument/2006/customXml" ds:itemID="{50BFD2C4-3E4A-46C6-B87A-D1FA674F957A}">
  <ds:schemaRefs/>
</ds:datastoreItem>
</file>

<file path=customXml/itemProps104.xml><?xml version="1.0" encoding="utf-8"?>
<ds:datastoreItem xmlns:ds="http://schemas.openxmlformats.org/officeDocument/2006/customXml" ds:itemID="{1B98AA82-830A-4DC2-B5F5-F699C2019F22}">
  <ds:schemaRefs/>
</ds:datastoreItem>
</file>

<file path=customXml/itemProps105.xml><?xml version="1.0" encoding="utf-8"?>
<ds:datastoreItem xmlns:ds="http://schemas.openxmlformats.org/officeDocument/2006/customXml" ds:itemID="{F8081827-840F-43DF-8547-A838CB0C47EA}">
  <ds:schemaRefs/>
</ds:datastoreItem>
</file>

<file path=customXml/itemProps106.xml><?xml version="1.0" encoding="utf-8"?>
<ds:datastoreItem xmlns:ds="http://schemas.openxmlformats.org/officeDocument/2006/customXml" ds:itemID="{E372365E-9BDB-441A-A9F9-DA32DD77AEBA}">
  <ds:schemaRefs/>
</ds:datastoreItem>
</file>

<file path=customXml/itemProps107.xml><?xml version="1.0" encoding="utf-8"?>
<ds:datastoreItem xmlns:ds="http://schemas.openxmlformats.org/officeDocument/2006/customXml" ds:itemID="{613D832B-F60E-42AA-934F-7C4824415DC3}">
  <ds:schemaRefs/>
</ds:datastoreItem>
</file>

<file path=customXml/itemProps108.xml><?xml version="1.0" encoding="utf-8"?>
<ds:datastoreItem xmlns:ds="http://schemas.openxmlformats.org/officeDocument/2006/customXml" ds:itemID="{9B8A3D3B-AB81-45B3-8162-892D669F0F71}">
  <ds:schemaRefs/>
</ds:datastoreItem>
</file>

<file path=customXml/itemProps109.xml><?xml version="1.0" encoding="utf-8"?>
<ds:datastoreItem xmlns:ds="http://schemas.openxmlformats.org/officeDocument/2006/customXml" ds:itemID="{898BD46D-6018-44C1-91A4-603653591AE2}">
  <ds:schemaRefs/>
</ds:datastoreItem>
</file>

<file path=customXml/itemProps110.xml><?xml version="1.0" encoding="utf-8"?>
<ds:datastoreItem xmlns:ds="http://schemas.openxmlformats.org/officeDocument/2006/customXml" ds:itemID="{CE218631-2F69-418E-AAA8-F01167F2CFB3}">
  <ds:schemaRefs/>
</ds:datastoreItem>
</file>

<file path=customXml/itemProps111.xml><?xml version="1.0" encoding="utf-8"?>
<ds:datastoreItem xmlns:ds="http://schemas.openxmlformats.org/officeDocument/2006/customXml" ds:itemID="{3F3A84C6-F6DB-4FF6-96AC-BDCAC6A2B5AF}">
  <ds:schemaRefs/>
</ds:datastoreItem>
</file>

<file path=customXml/itemProps112.xml><?xml version="1.0" encoding="utf-8"?>
<ds:datastoreItem xmlns:ds="http://schemas.openxmlformats.org/officeDocument/2006/customXml" ds:itemID="{756BCDDA-ABEC-4EBC-89C6-AB39D41758B5}">
  <ds:schemaRefs/>
</ds:datastoreItem>
</file>

<file path=customXml/itemProps113.xml><?xml version="1.0" encoding="utf-8"?>
<ds:datastoreItem xmlns:ds="http://schemas.openxmlformats.org/officeDocument/2006/customXml" ds:itemID="{C37DA3AA-91B3-4CC5-98F2-788EEDACB9D6}">
  <ds:schemaRefs/>
</ds:datastoreItem>
</file>

<file path=customXml/itemProps114.xml><?xml version="1.0" encoding="utf-8"?>
<ds:datastoreItem xmlns:ds="http://schemas.openxmlformats.org/officeDocument/2006/customXml" ds:itemID="{532247C3-6A8C-432A-9AD9-57BDFBC06BF9}">
  <ds:schemaRefs/>
</ds:datastoreItem>
</file>

<file path=customXml/itemProps115.xml><?xml version="1.0" encoding="utf-8"?>
<ds:datastoreItem xmlns:ds="http://schemas.openxmlformats.org/officeDocument/2006/customXml" ds:itemID="{784EEDC6-02D0-41B8-A5EE-28BE24FC4601}">
  <ds:schemaRefs/>
</ds:datastoreItem>
</file>

<file path=customXml/itemProps116.xml><?xml version="1.0" encoding="utf-8"?>
<ds:datastoreItem xmlns:ds="http://schemas.openxmlformats.org/officeDocument/2006/customXml" ds:itemID="{8B6742FD-D995-4EBC-9990-1E82EA43F7EA}">
  <ds:schemaRefs/>
</ds:datastoreItem>
</file>

<file path=customXml/itemProps117.xml><?xml version="1.0" encoding="utf-8"?>
<ds:datastoreItem xmlns:ds="http://schemas.openxmlformats.org/officeDocument/2006/customXml" ds:itemID="{F1096BAD-8FD5-464D-BC42-98C63603E12E}">
  <ds:schemaRefs/>
</ds:datastoreItem>
</file>

<file path=customXml/itemProps118.xml><?xml version="1.0" encoding="utf-8"?>
<ds:datastoreItem xmlns:ds="http://schemas.openxmlformats.org/officeDocument/2006/customXml" ds:itemID="{FCCA9B87-C843-45BF-B527-FC5CEACFB619}">
  <ds:schemaRefs/>
</ds:datastoreItem>
</file>

<file path=customXml/itemProps119.xml><?xml version="1.0" encoding="utf-8"?>
<ds:datastoreItem xmlns:ds="http://schemas.openxmlformats.org/officeDocument/2006/customXml" ds:itemID="{293499DB-86A4-4750-AE73-DDE31507E057}">
  <ds:schemaRefs/>
</ds:datastoreItem>
</file>

<file path=customXml/itemProps120.xml><?xml version="1.0" encoding="utf-8"?>
<ds:datastoreItem xmlns:ds="http://schemas.openxmlformats.org/officeDocument/2006/customXml" ds:itemID="{C8DBC20A-4D32-418B-9688-FB5FCB422E9F}">
  <ds:schemaRefs/>
</ds:datastoreItem>
</file>

<file path=customXml/itemProps121.xml><?xml version="1.0" encoding="utf-8"?>
<ds:datastoreItem xmlns:ds="http://schemas.openxmlformats.org/officeDocument/2006/customXml" ds:itemID="{B7CA720E-601B-4DFF-81A1-65850F34C38F}">
  <ds:schemaRefs/>
</ds:datastoreItem>
</file>

<file path=customXml/itemProps122.xml><?xml version="1.0" encoding="utf-8"?>
<ds:datastoreItem xmlns:ds="http://schemas.openxmlformats.org/officeDocument/2006/customXml" ds:itemID="{03D4019C-676D-45EF-83DB-302409D98A91}">
  <ds:schemaRefs/>
</ds:datastoreItem>
</file>

<file path=customXml/itemProps123.xml><?xml version="1.0" encoding="utf-8"?>
<ds:datastoreItem xmlns:ds="http://schemas.openxmlformats.org/officeDocument/2006/customXml" ds:itemID="{A7E13919-699A-4F9B-BF0D-0C1B79E5D161}">
  <ds:schemaRefs/>
</ds:datastoreItem>
</file>

<file path=customXml/itemProps124.xml><?xml version="1.0" encoding="utf-8"?>
<ds:datastoreItem xmlns:ds="http://schemas.openxmlformats.org/officeDocument/2006/customXml" ds:itemID="{94EAC7B2-0D9F-4F10-9EA1-599C1D6680CA}">
  <ds:schemaRefs/>
</ds:datastoreItem>
</file>

<file path=customXml/itemProps125.xml><?xml version="1.0" encoding="utf-8"?>
<ds:datastoreItem xmlns:ds="http://schemas.openxmlformats.org/officeDocument/2006/customXml" ds:itemID="{31272330-842B-47BF-9AEE-9BE80ABCDA4E}">
  <ds:schemaRefs/>
</ds:datastoreItem>
</file>

<file path=customXml/itemProps126.xml><?xml version="1.0" encoding="utf-8"?>
<ds:datastoreItem xmlns:ds="http://schemas.openxmlformats.org/officeDocument/2006/customXml" ds:itemID="{7355AF46-F5D3-47A2-AFC1-A29578E98DC2}">
  <ds:schemaRefs/>
</ds:datastoreItem>
</file>

<file path=customXml/itemProps127.xml><?xml version="1.0" encoding="utf-8"?>
<ds:datastoreItem xmlns:ds="http://schemas.openxmlformats.org/officeDocument/2006/customXml" ds:itemID="{BA04AD69-1500-467C-A3E6-1682793F3816}">
  <ds:schemaRefs/>
</ds:datastoreItem>
</file>

<file path=customXml/itemProps128.xml><?xml version="1.0" encoding="utf-8"?>
<ds:datastoreItem xmlns:ds="http://schemas.openxmlformats.org/officeDocument/2006/customXml" ds:itemID="{5F194CD2-A0B7-44D2-A434-1E320CF4EB5A}">
  <ds:schemaRefs/>
</ds:datastoreItem>
</file>

<file path=customXml/itemProps129.xml><?xml version="1.0" encoding="utf-8"?>
<ds:datastoreItem xmlns:ds="http://schemas.openxmlformats.org/officeDocument/2006/customXml" ds:itemID="{44742801-EF81-414B-B509-C01FD50D9336}">
  <ds:schemaRefs/>
</ds:datastoreItem>
</file>

<file path=customXml/itemProps130.xml><?xml version="1.0" encoding="utf-8"?>
<ds:datastoreItem xmlns:ds="http://schemas.openxmlformats.org/officeDocument/2006/customXml" ds:itemID="{F26EEBB5-1A66-4DDA-A1F0-EA68BA323C42}">
  <ds:schemaRefs/>
</ds:datastoreItem>
</file>

<file path=customXml/itemProps131.xml><?xml version="1.0" encoding="utf-8"?>
<ds:datastoreItem xmlns:ds="http://schemas.openxmlformats.org/officeDocument/2006/customXml" ds:itemID="{EE57B707-5068-4CF6-8009-E53FBE66F6E0}">
  <ds:schemaRefs/>
</ds:datastoreItem>
</file>

<file path=customXml/itemProps132.xml><?xml version="1.0" encoding="utf-8"?>
<ds:datastoreItem xmlns:ds="http://schemas.openxmlformats.org/officeDocument/2006/customXml" ds:itemID="{61B20683-3D38-4FB2-9271-8F71ADF7438F}">
  <ds:schemaRefs/>
</ds:datastoreItem>
</file>

<file path=customXml/itemProps133.xml><?xml version="1.0" encoding="utf-8"?>
<ds:datastoreItem xmlns:ds="http://schemas.openxmlformats.org/officeDocument/2006/customXml" ds:itemID="{2F3CF612-05CA-4ED0-AD54-827A8A0EA34D}">
  <ds:schemaRefs/>
</ds:datastoreItem>
</file>

<file path=customXml/itemProps134.xml><?xml version="1.0" encoding="utf-8"?>
<ds:datastoreItem xmlns:ds="http://schemas.openxmlformats.org/officeDocument/2006/customXml" ds:itemID="{A0E9D9B7-D98D-4F64-B547-E4EE4F8080C3}">
  <ds:schemaRefs/>
</ds:datastoreItem>
</file>

<file path=customXml/itemProps135.xml><?xml version="1.0" encoding="utf-8"?>
<ds:datastoreItem xmlns:ds="http://schemas.openxmlformats.org/officeDocument/2006/customXml" ds:itemID="{0348E34B-7627-4891-AC8A-CCEE7EBEE39C}">
  <ds:schemaRefs/>
</ds:datastoreItem>
</file>

<file path=customXml/itemProps136.xml><?xml version="1.0" encoding="utf-8"?>
<ds:datastoreItem xmlns:ds="http://schemas.openxmlformats.org/officeDocument/2006/customXml" ds:itemID="{1D2BBE2D-1810-46C1-AB22-7D7AD1119620}">
  <ds:schemaRefs/>
</ds:datastoreItem>
</file>

<file path=customXml/itemProps137.xml><?xml version="1.0" encoding="utf-8"?>
<ds:datastoreItem xmlns:ds="http://schemas.openxmlformats.org/officeDocument/2006/customXml" ds:itemID="{969AC4A8-A111-40C1-A6A8-73747C535165}">
  <ds:schemaRefs/>
</ds:datastoreItem>
</file>

<file path=customXml/itemProps138.xml><?xml version="1.0" encoding="utf-8"?>
<ds:datastoreItem xmlns:ds="http://schemas.openxmlformats.org/officeDocument/2006/customXml" ds:itemID="{84E3161C-2B9E-430B-9153-A3B0BAF5BCA0}">
  <ds:schemaRefs/>
</ds:datastoreItem>
</file>

<file path=customXml/itemProps139.xml><?xml version="1.0" encoding="utf-8"?>
<ds:datastoreItem xmlns:ds="http://schemas.openxmlformats.org/officeDocument/2006/customXml" ds:itemID="{F26EEBB5-1A66-4DDA-A1F0-EA68BA323C42}">
  <ds:schemaRefs/>
</ds:datastoreItem>
</file>

<file path=customXml/itemProps140.xml><?xml version="1.0" encoding="utf-8"?>
<ds:datastoreItem xmlns:ds="http://schemas.openxmlformats.org/officeDocument/2006/customXml" ds:itemID="{2BC7ED18-5C1B-476A-8DF7-8F420383799B}">
  <ds:schemaRefs/>
</ds:datastoreItem>
</file>

<file path=customXml/itemProps141.xml><?xml version="1.0" encoding="utf-8"?>
<ds:datastoreItem xmlns:ds="http://schemas.openxmlformats.org/officeDocument/2006/customXml" ds:itemID="{EEAEC8AE-56FE-491D-AFD6-7F7F29B6BE46}">
  <ds:schemaRefs/>
</ds:datastoreItem>
</file>

<file path=customXml/itemProps142.xml><?xml version="1.0" encoding="utf-8"?>
<ds:datastoreItem xmlns:ds="http://schemas.openxmlformats.org/officeDocument/2006/customXml" ds:itemID="{11AF6765-8E9F-47DC-B19B-A92C403FACBF}">
  <ds:schemaRefs/>
</ds:datastoreItem>
</file>

<file path=customXml/itemProps143.xml><?xml version="1.0" encoding="utf-8"?>
<ds:datastoreItem xmlns:ds="http://schemas.openxmlformats.org/officeDocument/2006/customXml" ds:itemID="{29C1EB4D-9334-4889-874C-8AE2721EE3E6}">
  <ds:schemaRefs/>
</ds:datastoreItem>
</file>

<file path=customXml/itemProps144.xml><?xml version="1.0" encoding="utf-8"?>
<ds:datastoreItem xmlns:ds="http://schemas.openxmlformats.org/officeDocument/2006/customXml" ds:itemID="{5059AA0C-42BB-4024-BF7B-D5D69C04D5CC}">
  <ds:schemaRefs/>
</ds:datastoreItem>
</file>

<file path=customXml/itemProps145.xml><?xml version="1.0" encoding="utf-8"?>
<ds:datastoreItem xmlns:ds="http://schemas.openxmlformats.org/officeDocument/2006/customXml" ds:itemID="{8EDB057D-C4EA-48ED-BB15-234F760DDA4E}">
  <ds:schemaRefs/>
</ds:datastoreItem>
</file>

<file path=customXml/itemProps146.xml><?xml version="1.0" encoding="utf-8"?>
<ds:datastoreItem xmlns:ds="http://schemas.openxmlformats.org/officeDocument/2006/customXml" ds:itemID="{39C03D62-B420-489B-A4C3-5C6D125FC00F}">
  <ds:schemaRefs/>
</ds:datastoreItem>
</file>

<file path=customXml/itemProps147.xml><?xml version="1.0" encoding="utf-8"?>
<ds:datastoreItem xmlns:ds="http://schemas.openxmlformats.org/officeDocument/2006/customXml" ds:itemID="{EBF4F212-B6F1-4A89-9749-77E65A2B2785}">
  <ds:schemaRefs/>
</ds:datastoreItem>
</file>

<file path=customXml/itemProps148.xml><?xml version="1.0" encoding="utf-8"?>
<ds:datastoreItem xmlns:ds="http://schemas.openxmlformats.org/officeDocument/2006/customXml" ds:itemID="{588485A4-1B71-4DC9-A160-D51EF0156009}">
  <ds:schemaRefs/>
</ds:datastoreItem>
</file>

<file path=customXml/itemProps149.xml><?xml version="1.0" encoding="utf-8"?>
<ds:datastoreItem xmlns:ds="http://schemas.openxmlformats.org/officeDocument/2006/customXml" ds:itemID="{1167D6FD-D717-48E9-A722-40D571DA0882}">
  <ds:schemaRefs/>
</ds:datastoreItem>
</file>

<file path=customXml/itemProps150.xml><?xml version="1.0" encoding="utf-8"?>
<ds:datastoreItem xmlns:ds="http://schemas.openxmlformats.org/officeDocument/2006/customXml" ds:itemID="{99148CB0-9917-4C6B-A38F-DE8404E11255}">
  <ds:schemaRefs/>
</ds:datastoreItem>
</file>

<file path=customXml/itemProps151.xml><?xml version="1.0" encoding="utf-8"?>
<ds:datastoreItem xmlns:ds="http://schemas.openxmlformats.org/officeDocument/2006/customXml" ds:itemID="{80276D87-FAB3-4FB0-B807-C21D32524614}">
  <ds:schemaRefs/>
</ds:datastoreItem>
</file>

<file path=customXml/itemProps152.xml><?xml version="1.0" encoding="utf-8"?>
<ds:datastoreItem xmlns:ds="http://schemas.openxmlformats.org/officeDocument/2006/customXml" ds:itemID="{14E7CED8-9268-4208-9A2E-76A2A4642A72}">
  <ds:schemaRefs/>
</ds:datastoreItem>
</file>

<file path=customXml/itemProps153.xml><?xml version="1.0" encoding="utf-8"?>
<ds:datastoreItem xmlns:ds="http://schemas.openxmlformats.org/officeDocument/2006/customXml" ds:itemID="{0EC049AB-B4D8-4D7B-B58A-E6FAC37DFCF0}">
  <ds:schemaRefs/>
</ds:datastoreItem>
</file>

<file path=customXml/itemProps154.xml><?xml version="1.0" encoding="utf-8"?>
<ds:datastoreItem xmlns:ds="http://schemas.openxmlformats.org/officeDocument/2006/customXml" ds:itemID="{13B326F3-D6F7-4436-BB3C-29F50353D1F3}">
  <ds:schemaRefs/>
</ds:datastoreItem>
</file>

<file path=customXml/itemProps155.xml><?xml version="1.0" encoding="utf-8"?>
<ds:datastoreItem xmlns:ds="http://schemas.openxmlformats.org/officeDocument/2006/customXml" ds:itemID="{FA054C18-FFD4-476F-BD75-8BC26ABE88C8}">
  <ds:schemaRefs/>
</ds:datastoreItem>
</file>

<file path=customXml/itemProps156.xml><?xml version="1.0" encoding="utf-8"?>
<ds:datastoreItem xmlns:ds="http://schemas.openxmlformats.org/officeDocument/2006/customXml" ds:itemID="{F7C78228-A862-41F3-88BF-404CAC918EBF}">
  <ds:schemaRefs/>
</ds:datastoreItem>
</file>

<file path=customXml/itemProps157.xml><?xml version="1.0" encoding="utf-8"?>
<ds:datastoreItem xmlns:ds="http://schemas.openxmlformats.org/officeDocument/2006/customXml" ds:itemID="{DD8ACD5D-AD78-42DE-BE6A-C388A0F3BF8A}">
  <ds:schemaRefs/>
</ds:datastoreItem>
</file>

<file path=customXml/itemProps158.xml><?xml version="1.0" encoding="utf-8"?>
<ds:datastoreItem xmlns:ds="http://schemas.openxmlformats.org/officeDocument/2006/customXml" ds:itemID="{5FFE3704-0582-4B26-8F2C-7306F8CA3C77}">
  <ds:schemaRefs/>
</ds:datastoreItem>
</file>

<file path=customXml/itemProps159.xml><?xml version="1.0" encoding="utf-8"?>
<ds:datastoreItem xmlns:ds="http://schemas.openxmlformats.org/officeDocument/2006/customXml" ds:itemID="{8A5D9F22-9B35-4971-BB8B-81B0EBE3C379}">
  <ds:schemaRefs/>
</ds:datastoreItem>
</file>

<file path=customXml/itemProps160.xml><?xml version="1.0" encoding="utf-8"?>
<ds:datastoreItem xmlns:ds="http://schemas.openxmlformats.org/officeDocument/2006/customXml" ds:itemID="{2BCA20CC-B8E1-428D-926D-9987E497B260}">
  <ds:schemaRefs/>
</ds:datastoreItem>
</file>

<file path=customXml/itemProps161.xml><?xml version="1.0" encoding="utf-8"?>
<ds:datastoreItem xmlns:ds="http://schemas.openxmlformats.org/officeDocument/2006/customXml" ds:itemID="{E64509B9-2E55-480F-8BD2-F57E3889A641}">
  <ds:schemaRefs/>
</ds:datastoreItem>
</file>

<file path=customXml/itemProps162.xml><?xml version="1.0" encoding="utf-8"?>
<ds:datastoreItem xmlns:ds="http://schemas.openxmlformats.org/officeDocument/2006/customXml" ds:itemID="{54499C14-5932-4706-B6AB-EB46A82E4F2B}">
  <ds:schemaRefs/>
</ds:datastoreItem>
</file>

<file path=customXml/itemProps163.xml><?xml version="1.0" encoding="utf-8"?>
<ds:datastoreItem xmlns:ds="http://schemas.openxmlformats.org/officeDocument/2006/customXml" ds:itemID="{934C2753-8DBD-4807-AF61-988A55EDE24D}">
  <ds:schemaRefs/>
</ds:datastoreItem>
</file>

<file path=customXml/itemProps164.xml><?xml version="1.0" encoding="utf-8"?>
<ds:datastoreItem xmlns:ds="http://schemas.openxmlformats.org/officeDocument/2006/customXml" ds:itemID="{09F56184-1753-44F7-99E8-BA22F5AA518E}">
  <ds:schemaRefs/>
</ds:datastoreItem>
</file>

<file path=customXml/itemProps165.xml><?xml version="1.0" encoding="utf-8"?>
<ds:datastoreItem xmlns:ds="http://schemas.openxmlformats.org/officeDocument/2006/customXml" ds:itemID="{7B4080B8-FB98-4C19-80EA-8570A964D615}">
  <ds:schemaRefs/>
</ds:datastoreItem>
</file>

<file path=customXml/itemProps166.xml><?xml version="1.0" encoding="utf-8"?>
<ds:datastoreItem xmlns:ds="http://schemas.openxmlformats.org/officeDocument/2006/customXml" ds:itemID="{307708BD-B8DE-4677-875A-E373EF0495BF}">
  <ds:schemaRefs/>
</ds:datastoreItem>
</file>

<file path=customXml/itemProps167.xml><?xml version="1.0" encoding="utf-8"?>
<ds:datastoreItem xmlns:ds="http://schemas.openxmlformats.org/officeDocument/2006/customXml" ds:itemID="{2DCA6949-8AD3-416F-917A-AAE2239F8EFF}">
  <ds:schemaRefs/>
</ds:datastoreItem>
</file>

<file path=customXml/itemProps168.xml><?xml version="1.0" encoding="utf-8"?>
<ds:datastoreItem xmlns:ds="http://schemas.openxmlformats.org/officeDocument/2006/customXml" ds:itemID="{BC0AF689-D2C1-4F7B-8097-26695A4B8CD6}">
  <ds:schemaRefs/>
</ds:datastoreItem>
</file>

<file path=customXml/itemProps169.xml><?xml version="1.0" encoding="utf-8"?>
<ds:datastoreItem xmlns:ds="http://schemas.openxmlformats.org/officeDocument/2006/customXml" ds:itemID="{628B193B-F6E4-4D4F-BA0C-B53E88C60597}">
  <ds:schemaRefs/>
</ds:datastoreItem>
</file>

<file path=customXml/itemProps170.xml><?xml version="1.0" encoding="utf-8"?>
<ds:datastoreItem xmlns:ds="http://schemas.openxmlformats.org/officeDocument/2006/customXml" ds:itemID="{195F57FC-8C30-4D0D-934F-C46F753F7836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New design Templafy 16-9 US</Template>
  <TotalTime>0</TotalTime>
  <Words>866</Words>
  <Application>Microsoft Office PowerPoint</Application>
  <PresentationFormat>Benutzerdefiniert</PresentationFormat>
  <Paragraphs>134</Paragraphs>
  <Slides>10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1" baseType="lpstr">
      <vt:lpstr>Acme 16:9</vt:lpstr>
      <vt:lpstr>Tuerkan Procurement &amp; Project Recovery</vt:lpstr>
      <vt:lpstr>What this presentation covers</vt:lpstr>
      <vt:lpstr>Folie 3</vt:lpstr>
      <vt:lpstr>Improve procurement and recover delivery</vt:lpstr>
      <vt:lpstr>Built for construction and engineering</vt:lpstr>
      <vt:lpstr>Outcome types clients can expect</vt:lpstr>
      <vt:lpstr>Illustrative case structure</vt:lpstr>
      <vt:lpstr>Why clients choose Tuerkan Procurement &amp; Project Recovery</vt:lpstr>
      <vt:lpstr>Next steps for discussion</vt:lpstr>
      <vt:lpstr>Folie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2026-09-25T13:44:27Z</dcterms:created>
  <dcterms:modified xsi:type="dcterms:W3CDTF">2026-09-27T23:17:14Z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59ef8e5-3aaa-41a0-b30c-a77b6f506147_Enabled">
    <vt:lpwstr>true</vt:lpwstr>
  </property>
  <property fmtid="{D5CDD505-2E9C-101B-9397-08002B2CF9AE}" pid="3" name="MSIP_Label_459ef8e5-3aaa-41a0-b30c-a77b6f506147_SetDate">
    <vt:lpwstr>2026-06-04T05:23:17Z</vt:lpwstr>
  </property>
  <property fmtid="{D5CDD505-2E9C-101B-9397-08002B2CF9AE}" pid="4" name="MSIP_Label_459ef8e5-3aaa-41a0-b30c-a77b6f506147_Method">
    <vt:lpwstr>Standard</vt:lpwstr>
  </property>
  <property fmtid="{D5CDD505-2E9C-101B-9397-08002B2CF9AE}" pid="5" name="MSIP_Label_459ef8e5-3aaa-41a0-b30c-a77b6f506147_Name">
    <vt:lpwstr>Internal</vt:lpwstr>
  </property>
  <property fmtid="{D5CDD505-2E9C-101B-9397-08002B2CF9AE}" pid="6" name="MSIP_Label_459ef8e5-3aaa-41a0-b30c-a77b6f506147_SiteId">
    <vt:lpwstr>9343c96b-27bb-4092-add6-977870612481</vt:lpwstr>
  </property>
  <property fmtid="{D5CDD505-2E9C-101B-9397-08002B2CF9AE}" pid="7" name="MSIP_Label_459ef8e5-3aaa-41a0-b30c-a77b6f506147_ActionId">
    <vt:lpwstr>c041d81f-77ff-4e07-afbe-a3073cbc5541</vt:lpwstr>
  </property>
  <property fmtid="{D5CDD505-2E9C-101B-9397-08002B2CF9AE}" pid="8" name="MSIP_Label_459ef8e5-3aaa-41a0-b30c-a77b6f506147_ContentBits">
    <vt:lpwstr>0</vt:lpwstr>
  </property>
  <property fmtid="{D5CDD505-2E9C-101B-9397-08002B2CF9AE}" pid="9" name="MSIP_Label_459ef8e5-3aaa-41a0-b30c-a77b6f506147_Tag">
    <vt:lpwstr>10, 3, 0, 1</vt:lpwstr>
  </property>
  <property fmtid="{D5CDD505-2E9C-101B-9397-08002B2CF9AE}" pid="10" name="TemplafyTimeStamp">
    <vt:lpwstr>2026-09-18T10:57:47</vt:lpwstr>
  </property>
  <property fmtid="{D5CDD505-2E9C-101B-9397-08002B2CF9AE}" pid="11" name="TemplafyTenantId">
    <vt:lpwstr>experience</vt:lpwstr>
  </property>
  <property fmtid="{D5CDD505-2E9C-101B-9397-08002B2CF9AE}" pid="12" name="TemplafyTemplateId">
    <vt:lpwstr>1548506363007336450</vt:lpwstr>
  </property>
  <property fmtid="{D5CDD505-2E9C-101B-9397-08002B2CF9AE}" pid="13" name="TemplafyUserProfileId">
    <vt:lpwstr>1553784456108310703</vt:lpwstr>
  </property>
  <property fmtid="{D5CDD505-2E9C-101B-9397-08002B2CF9AE}" pid="14" name="TemplafyDocumentAgentSessionId">
    <vt:lpwstr>1553784481880735744</vt:lpwstr>
  </property>
  <property fmtid="{D5CDD505-2E9C-101B-9397-08002B2CF9AE}" pid="15" name="TemplafyFromBlank">
    <vt:bool>true</vt:bool>
  </property>
</Properties>
</file>